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8" r:id="rId2"/>
    <p:sldId id="257" r:id="rId3"/>
    <p:sldId id="258" r:id="rId4"/>
    <p:sldId id="259" r:id="rId5"/>
    <p:sldId id="260" r:id="rId6"/>
    <p:sldId id="265" r:id="rId7"/>
    <p:sldId id="266" r:id="rId8"/>
    <p:sldId id="261" r:id="rId9"/>
    <p:sldId id="264" r:id="rId10"/>
    <p:sldId id="267" r:id="rId11"/>
    <p:sldId id="269" r:id="rId12"/>
    <p:sldId id="270" r:id="rId13"/>
    <p:sldId id="271" r:id="rId14"/>
    <p:sldId id="272" r:id="rId15"/>
    <p:sldId id="273" r:id="rId16"/>
    <p:sldId id="274" r:id="rId17"/>
    <p:sldId id="282" r:id="rId18"/>
    <p:sldId id="283" r:id="rId19"/>
    <p:sldId id="330" r:id="rId20"/>
    <p:sldId id="331" r:id="rId21"/>
    <p:sldId id="332" r:id="rId22"/>
    <p:sldId id="333" r:id="rId23"/>
    <p:sldId id="336" r:id="rId24"/>
    <p:sldId id="33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2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5.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5.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F91181-1A93-4CFA-8AFA-3F3A32174EB0}"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F8EC89E2-BB2D-4EBE-A40F-608846E0142C}">
      <dgm:prSet/>
      <dgm:spPr/>
      <dgm:t>
        <a:bodyPr/>
        <a:lstStyle/>
        <a:p>
          <a:r>
            <a:rPr lang="en-AU" dirty="0"/>
            <a:t>Agility</a:t>
          </a:r>
          <a:endParaRPr lang="en-US" dirty="0"/>
        </a:p>
      </dgm:t>
    </dgm:pt>
    <dgm:pt modelId="{46DA4EBF-FB2D-4199-8D11-D6A21CCE4523}" type="parTrans" cxnId="{27F672D0-62D4-4A23-B9D2-E2F0DB317251}">
      <dgm:prSet/>
      <dgm:spPr/>
      <dgm:t>
        <a:bodyPr/>
        <a:lstStyle/>
        <a:p>
          <a:endParaRPr lang="en-US"/>
        </a:p>
      </dgm:t>
    </dgm:pt>
    <dgm:pt modelId="{7C8673B0-6791-49CC-BEA6-8C9FCF3B5557}" type="sibTrans" cxnId="{27F672D0-62D4-4A23-B9D2-E2F0DB317251}">
      <dgm:prSet/>
      <dgm:spPr/>
      <dgm:t>
        <a:bodyPr/>
        <a:lstStyle/>
        <a:p>
          <a:endParaRPr lang="en-US"/>
        </a:p>
      </dgm:t>
    </dgm:pt>
    <dgm:pt modelId="{6ABF5805-562D-4550-BC98-0D223000CC17}">
      <dgm:prSet/>
      <dgm:spPr/>
      <dgm:t>
        <a:bodyPr/>
        <a:lstStyle/>
        <a:p>
          <a:r>
            <a:rPr lang="en-AU" dirty="0"/>
            <a:t>Flexible Scaling</a:t>
          </a:r>
          <a:endParaRPr lang="en-US" dirty="0"/>
        </a:p>
      </dgm:t>
    </dgm:pt>
    <dgm:pt modelId="{8DAEE699-5C21-431F-8130-385139BE6DCD}" type="parTrans" cxnId="{4C699751-DB78-4DB5-918B-4FB967F8A289}">
      <dgm:prSet/>
      <dgm:spPr/>
      <dgm:t>
        <a:bodyPr/>
        <a:lstStyle/>
        <a:p>
          <a:endParaRPr lang="en-US"/>
        </a:p>
      </dgm:t>
    </dgm:pt>
    <dgm:pt modelId="{C77C2C26-178C-4D05-984B-BDE5B73E6B2F}" type="sibTrans" cxnId="{4C699751-DB78-4DB5-918B-4FB967F8A289}">
      <dgm:prSet/>
      <dgm:spPr/>
      <dgm:t>
        <a:bodyPr/>
        <a:lstStyle/>
        <a:p>
          <a:endParaRPr lang="en-US"/>
        </a:p>
      </dgm:t>
    </dgm:pt>
    <dgm:pt modelId="{A2CC1AED-A09A-462B-B046-122F4DF53FA0}">
      <dgm:prSet/>
      <dgm:spPr/>
      <dgm:t>
        <a:bodyPr/>
        <a:lstStyle/>
        <a:p>
          <a:r>
            <a:rPr lang="en-AU" dirty="0"/>
            <a:t>Easy Deployment</a:t>
          </a:r>
          <a:endParaRPr lang="en-US" dirty="0"/>
        </a:p>
      </dgm:t>
    </dgm:pt>
    <dgm:pt modelId="{C5D28740-5D1A-4C30-926E-A91B35788B8A}" type="parTrans" cxnId="{4E96F289-445C-4FC9-8E5E-015539552503}">
      <dgm:prSet/>
      <dgm:spPr/>
      <dgm:t>
        <a:bodyPr/>
        <a:lstStyle/>
        <a:p>
          <a:endParaRPr lang="en-US"/>
        </a:p>
      </dgm:t>
    </dgm:pt>
    <dgm:pt modelId="{44D52787-70C0-4AFB-A590-938497934ECF}" type="sibTrans" cxnId="{4E96F289-445C-4FC9-8E5E-015539552503}">
      <dgm:prSet/>
      <dgm:spPr/>
      <dgm:t>
        <a:bodyPr/>
        <a:lstStyle/>
        <a:p>
          <a:endParaRPr lang="en-US"/>
        </a:p>
      </dgm:t>
    </dgm:pt>
    <dgm:pt modelId="{35D566E8-82D9-4FB7-AF32-F34FD228D92B}">
      <dgm:prSet/>
      <dgm:spPr/>
      <dgm:t>
        <a:bodyPr/>
        <a:lstStyle/>
        <a:p>
          <a:r>
            <a:rPr lang="en-AU"/>
            <a:t>Technological Freedom</a:t>
          </a:r>
          <a:endParaRPr lang="en-US"/>
        </a:p>
      </dgm:t>
    </dgm:pt>
    <dgm:pt modelId="{3B7C7FF8-3635-41D9-AB0A-74C4165606F9}" type="parTrans" cxnId="{762E247E-984E-4A96-926B-05AB183948DE}">
      <dgm:prSet/>
      <dgm:spPr/>
      <dgm:t>
        <a:bodyPr/>
        <a:lstStyle/>
        <a:p>
          <a:endParaRPr lang="en-US"/>
        </a:p>
      </dgm:t>
    </dgm:pt>
    <dgm:pt modelId="{6A620BB8-382F-4D5C-B551-13E73352C6E5}" type="sibTrans" cxnId="{762E247E-984E-4A96-926B-05AB183948DE}">
      <dgm:prSet/>
      <dgm:spPr/>
      <dgm:t>
        <a:bodyPr/>
        <a:lstStyle/>
        <a:p>
          <a:endParaRPr lang="en-US"/>
        </a:p>
      </dgm:t>
    </dgm:pt>
    <dgm:pt modelId="{71DA6FEE-C4DE-4F79-B13A-503F956ACE43}">
      <dgm:prSet/>
      <dgm:spPr/>
      <dgm:t>
        <a:bodyPr/>
        <a:lstStyle/>
        <a:p>
          <a:r>
            <a:rPr lang="en-AU"/>
            <a:t>Reusable Code</a:t>
          </a:r>
          <a:endParaRPr lang="en-US"/>
        </a:p>
      </dgm:t>
    </dgm:pt>
    <dgm:pt modelId="{7DEC5A93-5F93-4082-A774-50CF027C523B}" type="parTrans" cxnId="{18673A0F-8623-4EB3-A40B-9A62BAD157A0}">
      <dgm:prSet/>
      <dgm:spPr/>
      <dgm:t>
        <a:bodyPr/>
        <a:lstStyle/>
        <a:p>
          <a:endParaRPr lang="en-US"/>
        </a:p>
      </dgm:t>
    </dgm:pt>
    <dgm:pt modelId="{D612E5AE-CFFC-460B-AF41-5D7E4008FA68}" type="sibTrans" cxnId="{18673A0F-8623-4EB3-A40B-9A62BAD157A0}">
      <dgm:prSet/>
      <dgm:spPr/>
      <dgm:t>
        <a:bodyPr/>
        <a:lstStyle/>
        <a:p>
          <a:endParaRPr lang="en-US"/>
        </a:p>
      </dgm:t>
    </dgm:pt>
    <dgm:pt modelId="{22DF1C93-A16B-4F95-9DE8-78E09875885F}">
      <dgm:prSet/>
      <dgm:spPr/>
      <dgm:t>
        <a:bodyPr/>
        <a:lstStyle/>
        <a:p>
          <a:r>
            <a:rPr lang="en-AU"/>
            <a:t>Resilience</a:t>
          </a:r>
          <a:endParaRPr lang="en-US"/>
        </a:p>
      </dgm:t>
    </dgm:pt>
    <dgm:pt modelId="{C4B049CC-3A6A-4E92-89FF-EAB7FD8A1E58}" type="parTrans" cxnId="{008026D5-33CE-40B6-A2FA-6C672AB5171A}">
      <dgm:prSet/>
      <dgm:spPr/>
      <dgm:t>
        <a:bodyPr/>
        <a:lstStyle/>
        <a:p>
          <a:endParaRPr lang="en-US"/>
        </a:p>
      </dgm:t>
    </dgm:pt>
    <dgm:pt modelId="{FCED067E-E38D-470E-9EAE-D83BC073BA6C}" type="sibTrans" cxnId="{008026D5-33CE-40B6-A2FA-6C672AB5171A}">
      <dgm:prSet/>
      <dgm:spPr/>
      <dgm:t>
        <a:bodyPr/>
        <a:lstStyle/>
        <a:p>
          <a:endParaRPr lang="en-US"/>
        </a:p>
      </dgm:t>
    </dgm:pt>
    <dgm:pt modelId="{511352FF-B7A7-44F8-AE37-FEFAF70C5709}" type="pres">
      <dgm:prSet presAssocID="{EAF91181-1A93-4CFA-8AFA-3F3A32174EB0}" presName="vert0" presStyleCnt="0">
        <dgm:presLayoutVars>
          <dgm:dir/>
          <dgm:animOne val="branch"/>
          <dgm:animLvl val="lvl"/>
        </dgm:presLayoutVars>
      </dgm:prSet>
      <dgm:spPr/>
    </dgm:pt>
    <dgm:pt modelId="{10A6A554-70B5-42FD-99C6-AA787FD16FB0}" type="pres">
      <dgm:prSet presAssocID="{F8EC89E2-BB2D-4EBE-A40F-608846E0142C}" presName="thickLine" presStyleLbl="alignNode1" presStyleIdx="0" presStyleCnt="6"/>
      <dgm:spPr/>
    </dgm:pt>
    <dgm:pt modelId="{EB0A88E9-6900-43A2-85EC-8041EAECD343}" type="pres">
      <dgm:prSet presAssocID="{F8EC89E2-BB2D-4EBE-A40F-608846E0142C}" presName="horz1" presStyleCnt="0"/>
      <dgm:spPr/>
    </dgm:pt>
    <dgm:pt modelId="{A027A960-0D5B-47D7-83A0-DC070D943C77}" type="pres">
      <dgm:prSet presAssocID="{F8EC89E2-BB2D-4EBE-A40F-608846E0142C}" presName="tx1" presStyleLbl="revTx" presStyleIdx="0" presStyleCnt="6"/>
      <dgm:spPr/>
    </dgm:pt>
    <dgm:pt modelId="{DE9974E4-DC0F-42A5-A04B-67B45AB51588}" type="pres">
      <dgm:prSet presAssocID="{F8EC89E2-BB2D-4EBE-A40F-608846E0142C}" presName="vert1" presStyleCnt="0"/>
      <dgm:spPr/>
    </dgm:pt>
    <dgm:pt modelId="{28E3159A-68B6-412E-89D7-319ED43123CA}" type="pres">
      <dgm:prSet presAssocID="{6ABF5805-562D-4550-BC98-0D223000CC17}" presName="thickLine" presStyleLbl="alignNode1" presStyleIdx="1" presStyleCnt="6"/>
      <dgm:spPr/>
    </dgm:pt>
    <dgm:pt modelId="{00CB6F6A-51B3-4B5F-B915-17B965E37247}" type="pres">
      <dgm:prSet presAssocID="{6ABF5805-562D-4550-BC98-0D223000CC17}" presName="horz1" presStyleCnt="0"/>
      <dgm:spPr/>
    </dgm:pt>
    <dgm:pt modelId="{98D1DA13-E21B-45A2-8655-E01DC4809DAC}" type="pres">
      <dgm:prSet presAssocID="{6ABF5805-562D-4550-BC98-0D223000CC17}" presName="tx1" presStyleLbl="revTx" presStyleIdx="1" presStyleCnt="6"/>
      <dgm:spPr/>
    </dgm:pt>
    <dgm:pt modelId="{0289673B-11BD-4FB1-B0A4-8B2745DD67A3}" type="pres">
      <dgm:prSet presAssocID="{6ABF5805-562D-4550-BC98-0D223000CC17}" presName="vert1" presStyleCnt="0"/>
      <dgm:spPr/>
    </dgm:pt>
    <dgm:pt modelId="{AFA6A17B-F67F-4DD4-A646-D7F4296AE12E}" type="pres">
      <dgm:prSet presAssocID="{A2CC1AED-A09A-462B-B046-122F4DF53FA0}" presName="thickLine" presStyleLbl="alignNode1" presStyleIdx="2" presStyleCnt="6"/>
      <dgm:spPr/>
    </dgm:pt>
    <dgm:pt modelId="{A80931EB-ADB0-4DED-A961-03C475D1DF25}" type="pres">
      <dgm:prSet presAssocID="{A2CC1AED-A09A-462B-B046-122F4DF53FA0}" presName="horz1" presStyleCnt="0"/>
      <dgm:spPr/>
    </dgm:pt>
    <dgm:pt modelId="{B9DDC2BA-6001-46AD-80A7-2108714684DB}" type="pres">
      <dgm:prSet presAssocID="{A2CC1AED-A09A-462B-B046-122F4DF53FA0}" presName="tx1" presStyleLbl="revTx" presStyleIdx="2" presStyleCnt="6"/>
      <dgm:spPr/>
    </dgm:pt>
    <dgm:pt modelId="{1BCB1FB5-48AB-4B47-8928-650F13DF2E7E}" type="pres">
      <dgm:prSet presAssocID="{A2CC1AED-A09A-462B-B046-122F4DF53FA0}" presName="vert1" presStyleCnt="0"/>
      <dgm:spPr/>
    </dgm:pt>
    <dgm:pt modelId="{25FE67CB-8AE1-4ECE-B957-93EB2E4B4570}" type="pres">
      <dgm:prSet presAssocID="{35D566E8-82D9-4FB7-AF32-F34FD228D92B}" presName="thickLine" presStyleLbl="alignNode1" presStyleIdx="3" presStyleCnt="6"/>
      <dgm:spPr/>
    </dgm:pt>
    <dgm:pt modelId="{B9AC9437-126E-40F4-8369-41FC66F64BDA}" type="pres">
      <dgm:prSet presAssocID="{35D566E8-82D9-4FB7-AF32-F34FD228D92B}" presName="horz1" presStyleCnt="0"/>
      <dgm:spPr/>
    </dgm:pt>
    <dgm:pt modelId="{AB8B3E24-2D2F-45BE-9D66-0EA245859DCE}" type="pres">
      <dgm:prSet presAssocID="{35D566E8-82D9-4FB7-AF32-F34FD228D92B}" presName="tx1" presStyleLbl="revTx" presStyleIdx="3" presStyleCnt="6"/>
      <dgm:spPr/>
    </dgm:pt>
    <dgm:pt modelId="{FA127CB9-735E-4EB9-AE22-C127B58A93B5}" type="pres">
      <dgm:prSet presAssocID="{35D566E8-82D9-4FB7-AF32-F34FD228D92B}" presName="vert1" presStyleCnt="0"/>
      <dgm:spPr/>
    </dgm:pt>
    <dgm:pt modelId="{4076B366-1BF4-46E7-B32F-A77DFBCD6F40}" type="pres">
      <dgm:prSet presAssocID="{71DA6FEE-C4DE-4F79-B13A-503F956ACE43}" presName="thickLine" presStyleLbl="alignNode1" presStyleIdx="4" presStyleCnt="6"/>
      <dgm:spPr/>
    </dgm:pt>
    <dgm:pt modelId="{9F8F7073-5C0E-4BCB-A540-5957224BBA48}" type="pres">
      <dgm:prSet presAssocID="{71DA6FEE-C4DE-4F79-B13A-503F956ACE43}" presName="horz1" presStyleCnt="0"/>
      <dgm:spPr/>
    </dgm:pt>
    <dgm:pt modelId="{7623AECF-832A-4483-896D-EC63AC6DA9C7}" type="pres">
      <dgm:prSet presAssocID="{71DA6FEE-C4DE-4F79-B13A-503F956ACE43}" presName="tx1" presStyleLbl="revTx" presStyleIdx="4" presStyleCnt="6"/>
      <dgm:spPr/>
    </dgm:pt>
    <dgm:pt modelId="{9011FA0D-1588-481F-853D-0C5F0C469303}" type="pres">
      <dgm:prSet presAssocID="{71DA6FEE-C4DE-4F79-B13A-503F956ACE43}" presName="vert1" presStyleCnt="0"/>
      <dgm:spPr/>
    </dgm:pt>
    <dgm:pt modelId="{D7C67861-DD4F-4F7A-9052-19ED860C604B}" type="pres">
      <dgm:prSet presAssocID="{22DF1C93-A16B-4F95-9DE8-78E09875885F}" presName="thickLine" presStyleLbl="alignNode1" presStyleIdx="5" presStyleCnt="6"/>
      <dgm:spPr/>
    </dgm:pt>
    <dgm:pt modelId="{3D452581-EA57-4B05-B62F-8036E11F3BE1}" type="pres">
      <dgm:prSet presAssocID="{22DF1C93-A16B-4F95-9DE8-78E09875885F}" presName="horz1" presStyleCnt="0"/>
      <dgm:spPr/>
    </dgm:pt>
    <dgm:pt modelId="{E47464FD-8F37-4F09-9B08-3F0A649B223A}" type="pres">
      <dgm:prSet presAssocID="{22DF1C93-A16B-4F95-9DE8-78E09875885F}" presName="tx1" presStyleLbl="revTx" presStyleIdx="5" presStyleCnt="6"/>
      <dgm:spPr/>
    </dgm:pt>
    <dgm:pt modelId="{5A931F23-D3A3-4FA0-BA16-613C371D6E7F}" type="pres">
      <dgm:prSet presAssocID="{22DF1C93-A16B-4F95-9DE8-78E09875885F}" presName="vert1" presStyleCnt="0"/>
      <dgm:spPr/>
    </dgm:pt>
  </dgm:ptLst>
  <dgm:cxnLst>
    <dgm:cxn modelId="{18673A0F-8623-4EB3-A40B-9A62BAD157A0}" srcId="{EAF91181-1A93-4CFA-8AFA-3F3A32174EB0}" destId="{71DA6FEE-C4DE-4F79-B13A-503F956ACE43}" srcOrd="4" destOrd="0" parTransId="{7DEC5A93-5F93-4082-A774-50CF027C523B}" sibTransId="{D612E5AE-CFFC-460B-AF41-5D7E4008FA68}"/>
    <dgm:cxn modelId="{AA4E8C17-1C47-41B6-AF89-EC283019EB9C}" type="presOf" srcId="{35D566E8-82D9-4FB7-AF32-F34FD228D92B}" destId="{AB8B3E24-2D2F-45BE-9D66-0EA245859DCE}" srcOrd="0" destOrd="0" presId="urn:microsoft.com/office/officeart/2008/layout/LinedList"/>
    <dgm:cxn modelId="{7A82AB3E-0592-4693-A95D-B6FCEA19C02F}" type="presOf" srcId="{A2CC1AED-A09A-462B-B046-122F4DF53FA0}" destId="{B9DDC2BA-6001-46AD-80A7-2108714684DB}" srcOrd="0" destOrd="0" presId="urn:microsoft.com/office/officeart/2008/layout/LinedList"/>
    <dgm:cxn modelId="{0B47725B-095B-4DBD-9C15-4FB63670A951}" type="presOf" srcId="{EAF91181-1A93-4CFA-8AFA-3F3A32174EB0}" destId="{511352FF-B7A7-44F8-AE37-FEFAF70C5709}" srcOrd="0" destOrd="0" presId="urn:microsoft.com/office/officeart/2008/layout/LinedList"/>
    <dgm:cxn modelId="{82311043-E7F5-4F53-BB1D-0F971C6B3101}" type="presOf" srcId="{F8EC89E2-BB2D-4EBE-A40F-608846E0142C}" destId="{A027A960-0D5B-47D7-83A0-DC070D943C77}" srcOrd="0" destOrd="0" presId="urn:microsoft.com/office/officeart/2008/layout/LinedList"/>
    <dgm:cxn modelId="{4C699751-DB78-4DB5-918B-4FB967F8A289}" srcId="{EAF91181-1A93-4CFA-8AFA-3F3A32174EB0}" destId="{6ABF5805-562D-4550-BC98-0D223000CC17}" srcOrd="1" destOrd="0" parTransId="{8DAEE699-5C21-431F-8130-385139BE6DCD}" sibTransId="{C77C2C26-178C-4D05-984B-BDE5B73E6B2F}"/>
    <dgm:cxn modelId="{3A217C72-1FE9-4345-A8A9-8A669DD951BD}" type="presOf" srcId="{71DA6FEE-C4DE-4F79-B13A-503F956ACE43}" destId="{7623AECF-832A-4483-896D-EC63AC6DA9C7}" srcOrd="0" destOrd="0" presId="urn:microsoft.com/office/officeart/2008/layout/LinedList"/>
    <dgm:cxn modelId="{762E247E-984E-4A96-926B-05AB183948DE}" srcId="{EAF91181-1A93-4CFA-8AFA-3F3A32174EB0}" destId="{35D566E8-82D9-4FB7-AF32-F34FD228D92B}" srcOrd="3" destOrd="0" parTransId="{3B7C7FF8-3635-41D9-AB0A-74C4165606F9}" sibTransId="{6A620BB8-382F-4D5C-B551-13E73352C6E5}"/>
    <dgm:cxn modelId="{9179FD87-955C-4D77-833E-B833E2DEFCC8}" type="presOf" srcId="{22DF1C93-A16B-4F95-9DE8-78E09875885F}" destId="{E47464FD-8F37-4F09-9B08-3F0A649B223A}" srcOrd="0" destOrd="0" presId="urn:microsoft.com/office/officeart/2008/layout/LinedList"/>
    <dgm:cxn modelId="{4E96F289-445C-4FC9-8E5E-015539552503}" srcId="{EAF91181-1A93-4CFA-8AFA-3F3A32174EB0}" destId="{A2CC1AED-A09A-462B-B046-122F4DF53FA0}" srcOrd="2" destOrd="0" parTransId="{C5D28740-5D1A-4C30-926E-A91B35788B8A}" sibTransId="{44D52787-70C0-4AFB-A590-938497934ECF}"/>
    <dgm:cxn modelId="{338436AB-BA0A-431E-A388-A2509449DB2C}" type="presOf" srcId="{6ABF5805-562D-4550-BC98-0D223000CC17}" destId="{98D1DA13-E21B-45A2-8655-E01DC4809DAC}" srcOrd="0" destOrd="0" presId="urn:microsoft.com/office/officeart/2008/layout/LinedList"/>
    <dgm:cxn modelId="{27F672D0-62D4-4A23-B9D2-E2F0DB317251}" srcId="{EAF91181-1A93-4CFA-8AFA-3F3A32174EB0}" destId="{F8EC89E2-BB2D-4EBE-A40F-608846E0142C}" srcOrd="0" destOrd="0" parTransId="{46DA4EBF-FB2D-4199-8D11-D6A21CCE4523}" sibTransId="{7C8673B0-6791-49CC-BEA6-8C9FCF3B5557}"/>
    <dgm:cxn modelId="{008026D5-33CE-40B6-A2FA-6C672AB5171A}" srcId="{EAF91181-1A93-4CFA-8AFA-3F3A32174EB0}" destId="{22DF1C93-A16B-4F95-9DE8-78E09875885F}" srcOrd="5" destOrd="0" parTransId="{C4B049CC-3A6A-4E92-89FF-EAB7FD8A1E58}" sibTransId="{FCED067E-E38D-470E-9EAE-D83BC073BA6C}"/>
    <dgm:cxn modelId="{C07FEF2C-3286-47CB-9D00-4777C8232572}" type="presParOf" srcId="{511352FF-B7A7-44F8-AE37-FEFAF70C5709}" destId="{10A6A554-70B5-42FD-99C6-AA787FD16FB0}" srcOrd="0" destOrd="0" presId="urn:microsoft.com/office/officeart/2008/layout/LinedList"/>
    <dgm:cxn modelId="{46214B76-3D5A-4F87-8E31-DF9B3C4CD3CC}" type="presParOf" srcId="{511352FF-B7A7-44F8-AE37-FEFAF70C5709}" destId="{EB0A88E9-6900-43A2-85EC-8041EAECD343}" srcOrd="1" destOrd="0" presId="urn:microsoft.com/office/officeart/2008/layout/LinedList"/>
    <dgm:cxn modelId="{F06C9ACA-CA55-4258-8D4C-FB4929E990C6}" type="presParOf" srcId="{EB0A88E9-6900-43A2-85EC-8041EAECD343}" destId="{A027A960-0D5B-47D7-83A0-DC070D943C77}" srcOrd="0" destOrd="0" presId="urn:microsoft.com/office/officeart/2008/layout/LinedList"/>
    <dgm:cxn modelId="{1624E38A-AA19-4D48-BF92-7CCC40F53AB4}" type="presParOf" srcId="{EB0A88E9-6900-43A2-85EC-8041EAECD343}" destId="{DE9974E4-DC0F-42A5-A04B-67B45AB51588}" srcOrd="1" destOrd="0" presId="urn:microsoft.com/office/officeart/2008/layout/LinedList"/>
    <dgm:cxn modelId="{F1AFF9EF-B98C-41D0-9136-8428E64DE9B6}" type="presParOf" srcId="{511352FF-B7A7-44F8-AE37-FEFAF70C5709}" destId="{28E3159A-68B6-412E-89D7-319ED43123CA}" srcOrd="2" destOrd="0" presId="urn:microsoft.com/office/officeart/2008/layout/LinedList"/>
    <dgm:cxn modelId="{0C8BA87A-A432-4AEB-99E7-6A4C3C6E942D}" type="presParOf" srcId="{511352FF-B7A7-44F8-AE37-FEFAF70C5709}" destId="{00CB6F6A-51B3-4B5F-B915-17B965E37247}" srcOrd="3" destOrd="0" presId="urn:microsoft.com/office/officeart/2008/layout/LinedList"/>
    <dgm:cxn modelId="{742302DF-9D34-4C65-9400-844B3DC5D283}" type="presParOf" srcId="{00CB6F6A-51B3-4B5F-B915-17B965E37247}" destId="{98D1DA13-E21B-45A2-8655-E01DC4809DAC}" srcOrd="0" destOrd="0" presId="urn:microsoft.com/office/officeart/2008/layout/LinedList"/>
    <dgm:cxn modelId="{DD4E90A4-708D-41B6-878F-17DF932AC242}" type="presParOf" srcId="{00CB6F6A-51B3-4B5F-B915-17B965E37247}" destId="{0289673B-11BD-4FB1-B0A4-8B2745DD67A3}" srcOrd="1" destOrd="0" presId="urn:microsoft.com/office/officeart/2008/layout/LinedList"/>
    <dgm:cxn modelId="{BB594621-C995-40E8-A0AA-6FCDAC3C467D}" type="presParOf" srcId="{511352FF-B7A7-44F8-AE37-FEFAF70C5709}" destId="{AFA6A17B-F67F-4DD4-A646-D7F4296AE12E}" srcOrd="4" destOrd="0" presId="urn:microsoft.com/office/officeart/2008/layout/LinedList"/>
    <dgm:cxn modelId="{B56BCD09-0017-4232-9174-602123B6E49F}" type="presParOf" srcId="{511352FF-B7A7-44F8-AE37-FEFAF70C5709}" destId="{A80931EB-ADB0-4DED-A961-03C475D1DF25}" srcOrd="5" destOrd="0" presId="urn:microsoft.com/office/officeart/2008/layout/LinedList"/>
    <dgm:cxn modelId="{B34CC37A-A3E9-4D91-B44A-BE4090F8C209}" type="presParOf" srcId="{A80931EB-ADB0-4DED-A961-03C475D1DF25}" destId="{B9DDC2BA-6001-46AD-80A7-2108714684DB}" srcOrd="0" destOrd="0" presId="urn:microsoft.com/office/officeart/2008/layout/LinedList"/>
    <dgm:cxn modelId="{986BFB29-B9A2-4DDA-BE73-1599378EF62D}" type="presParOf" srcId="{A80931EB-ADB0-4DED-A961-03C475D1DF25}" destId="{1BCB1FB5-48AB-4B47-8928-650F13DF2E7E}" srcOrd="1" destOrd="0" presId="urn:microsoft.com/office/officeart/2008/layout/LinedList"/>
    <dgm:cxn modelId="{CA2CCB41-0A8A-4A5D-9D20-47F1F6E39174}" type="presParOf" srcId="{511352FF-B7A7-44F8-AE37-FEFAF70C5709}" destId="{25FE67CB-8AE1-4ECE-B957-93EB2E4B4570}" srcOrd="6" destOrd="0" presId="urn:microsoft.com/office/officeart/2008/layout/LinedList"/>
    <dgm:cxn modelId="{9625B660-931C-4626-8D3D-B7BD9326C888}" type="presParOf" srcId="{511352FF-B7A7-44F8-AE37-FEFAF70C5709}" destId="{B9AC9437-126E-40F4-8369-41FC66F64BDA}" srcOrd="7" destOrd="0" presId="urn:microsoft.com/office/officeart/2008/layout/LinedList"/>
    <dgm:cxn modelId="{3C0BBDE0-5EDB-492B-B691-4ED403576911}" type="presParOf" srcId="{B9AC9437-126E-40F4-8369-41FC66F64BDA}" destId="{AB8B3E24-2D2F-45BE-9D66-0EA245859DCE}" srcOrd="0" destOrd="0" presId="urn:microsoft.com/office/officeart/2008/layout/LinedList"/>
    <dgm:cxn modelId="{0D790ED9-1793-48FE-BCF0-E1702927CFB7}" type="presParOf" srcId="{B9AC9437-126E-40F4-8369-41FC66F64BDA}" destId="{FA127CB9-735E-4EB9-AE22-C127B58A93B5}" srcOrd="1" destOrd="0" presId="urn:microsoft.com/office/officeart/2008/layout/LinedList"/>
    <dgm:cxn modelId="{D64BAC5C-0183-48E7-861A-F163B372C17A}" type="presParOf" srcId="{511352FF-B7A7-44F8-AE37-FEFAF70C5709}" destId="{4076B366-1BF4-46E7-B32F-A77DFBCD6F40}" srcOrd="8" destOrd="0" presId="urn:microsoft.com/office/officeart/2008/layout/LinedList"/>
    <dgm:cxn modelId="{8D147666-9572-4F4A-AEB4-6F307DEF9D8D}" type="presParOf" srcId="{511352FF-B7A7-44F8-AE37-FEFAF70C5709}" destId="{9F8F7073-5C0E-4BCB-A540-5957224BBA48}" srcOrd="9" destOrd="0" presId="urn:microsoft.com/office/officeart/2008/layout/LinedList"/>
    <dgm:cxn modelId="{9C215AFD-AD71-4BDC-8EFF-4C1AC2C54B6C}" type="presParOf" srcId="{9F8F7073-5C0E-4BCB-A540-5957224BBA48}" destId="{7623AECF-832A-4483-896D-EC63AC6DA9C7}" srcOrd="0" destOrd="0" presId="urn:microsoft.com/office/officeart/2008/layout/LinedList"/>
    <dgm:cxn modelId="{22C85201-CC14-4209-8A7D-CEAF77D4CA21}" type="presParOf" srcId="{9F8F7073-5C0E-4BCB-A540-5957224BBA48}" destId="{9011FA0D-1588-481F-853D-0C5F0C469303}" srcOrd="1" destOrd="0" presId="urn:microsoft.com/office/officeart/2008/layout/LinedList"/>
    <dgm:cxn modelId="{26A65D02-4A16-45ED-9EE1-7CA23326A255}" type="presParOf" srcId="{511352FF-B7A7-44F8-AE37-FEFAF70C5709}" destId="{D7C67861-DD4F-4F7A-9052-19ED860C604B}" srcOrd="10" destOrd="0" presId="urn:microsoft.com/office/officeart/2008/layout/LinedList"/>
    <dgm:cxn modelId="{556F2FBF-CE2F-4F28-8EB1-7182CB921F49}" type="presParOf" srcId="{511352FF-B7A7-44F8-AE37-FEFAF70C5709}" destId="{3D452581-EA57-4B05-B62F-8036E11F3BE1}" srcOrd="11" destOrd="0" presId="urn:microsoft.com/office/officeart/2008/layout/LinedList"/>
    <dgm:cxn modelId="{47331E13-4BDF-42F5-953E-59698FC20DF4}" type="presParOf" srcId="{3D452581-EA57-4B05-B62F-8036E11F3BE1}" destId="{E47464FD-8F37-4F09-9B08-3F0A649B223A}" srcOrd="0" destOrd="0" presId="urn:microsoft.com/office/officeart/2008/layout/LinedList"/>
    <dgm:cxn modelId="{6BF55FB7-B079-46B6-B145-4DB60C1749B0}" type="presParOf" srcId="{3D452581-EA57-4B05-B62F-8036E11F3BE1}" destId="{5A931F23-D3A3-4FA0-BA16-613C371D6E7F}"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1227B7-15D5-42B3-8581-58A01AA52202}" type="doc">
      <dgm:prSet loTypeId="urn:microsoft.com/office/officeart/2008/layout/AlternatingHexagons" loCatId="list" qsTypeId="urn:microsoft.com/office/officeart/2005/8/quickstyle/simple1" qsCatId="simple" csTypeId="urn:microsoft.com/office/officeart/2005/8/colors/accent2_4" csCatId="accent2" phldr="1"/>
      <dgm:spPr/>
      <dgm:t>
        <a:bodyPr/>
        <a:lstStyle/>
        <a:p>
          <a:endParaRPr lang="en-US"/>
        </a:p>
      </dgm:t>
    </dgm:pt>
    <dgm:pt modelId="{EDC676CA-64A8-40D1-9277-A05172873000}">
      <dgm:prSet/>
      <dgm:spPr/>
      <dgm:t>
        <a:bodyPr/>
        <a:lstStyle/>
        <a:p>
          <a:pPr>
            <a:lnSpc>
              <a:spcPct val="100000"/>
            </a:lnSpc>
          </a:pPr>
          <a:r>
            <a:rPr lang="en-AU" dirty="0"/>
            <a:t>Simplified application deployment</a:t>
          </a:r>
          <a:endParaRPr lang="en-US" dirty="0"/>
        </a:p>
      </dgm:t>
    </dgm:pt>
    <dgm:pt modelId="{4213FC86-7FDC-4548-9094-107DA4D499EF}" type="parTrans" cxnId="{592CE0DA-0903-4B19-BA97-F6F39CB3BF60}">
      <dgm:prSet/>
      <dgm:spPr/>
      <dgm:t>
        <a:bodyPr/>
        <a:lstStyle/>
        <a:p>
          <a:endParaRPr lang="en-US"/>
        </a:p>
      </dgm:t>
    </dgm:pt>
    <dgm:pt modelId="{D8FDE360-E1A3-4FD0-A73C-1DE53C99BDAC}" type="sibTrans" cxnId="{592CE0DA-0903-4B19-BA97-F6F39CB3BF60}">
      <dgm:prSet/>
      <dgm:spPr/>
      <dgm:t>
        <a:bodyPr/>
        <a:lstStyle/>
        <a:p>
          <a:endParaRPr lang="en-US"/>
        </a:p>
      </dgm:t>
    </dgm:pt>
    <dgm:pt modelId="{F60011AD-35BB-4D00-91BD-3668B32FAE12}">
      <dgm:prSet/>
      <dgm:spPr/>
      <dgm:t>
        <a:bodyPr/>
        <a:lstStyle/>
        <a:p>
          <a:pPr>
            <a:lnSpc>
              <a:spcPct val="100000"/>
            </a:lnSpc>
          </a:pPr>
          <a:r>
            <a:rPr lang="en-AU"/>
            <a:t>Flexibility</a:t>
          </a:r>
          <a:endParaRPr lang="en-US"/>
        </a:p>
      </dgm:t>
    </dgm:pt>
    <dgm:pt modelId="{4B306A28-6A0B-478D-9F4B-999AC18C8953}" type="parTrans" cxnId="{95CCDB39-C84D-412E-9482-B1A97433DACC}">
      <dgm:prSet/>
      <dgm:spPr/>
      <dgm:t>
        <a:bodyPr/>
        <a:lstStyle/>
        <a:p>
          <a:endParaRPr lang="en-US"/>
        </a:p>
      </dgm:t>
    </dgm:pt>
    <dgm:pt modelId="{86748CF1-F719-48BD-B692-E60BAFBE6A4C}" type="sibTrans" cxnId="{95CCDB39-C84D-412E-9482-B1A97433DACC}">
      <dgm:prSet/>
      <dgm:spPr/>
      <dgm:t>
        <a:bodyPr/>
        <a:lstStyle/>
        <a:p>
          <a:endParaRPr lang="en-US"/>
        </a:p>
      </dgm:t>
    </dgm:pt>
    <dgm:pt modelId="{4FD2A5BD-EA12-49A2-AA32-830A8242D17D}">
      <dgm:prSet/>
      <dgm:spPr/>
      <dgm:t>
        <a:bodyPr/>
        <a:lstStyle/>
        <a:p>
          <a:pPr>
            <a:lnSpc>
              <a:spcPct val="100000"/>
            </a:lnSpc>
          </a:pPr>
          <a:r>
            <a:rPr lang="en-AU"/>
            <a:t>Resiliency</a:t>
          </a:r>
          <a:endParaRPr lang="en-US"/>
        </a:p>
      </dgm:t>
    </dgm:pt>
    <dgm:pt modelId="{786FF8D9-D876-4A03-B6B5-61D71012D616}" type="parTrans" cxnId="{58B9FAAC-2383-4CD7-A120-A997D0CC82E4}">
      <dgm:prSet/>
      <dgm:spPr/>
      <dgm:t>
        <a:bodyPr/>
        <a:lstStyle/>
        <a:p>
          <a:endParaRPr lang="en-US"/>
        </a:p>
      </dgm:t>
    </dgm:pt>
    <dgm:pt modelId="{994F1CCB-1FC9-460E-AEB0-27095412D7BC}" type="sibTrans" cxnId="{58B9FAAC-2383-4CD7-A120-A997D0CC82E4}">
      <dgm:prSet/>
      <dgm:spPr/>
      <dgm:t>
        <a:bodyPr/>
        <a:lstStyle/>
        <a:p>
          <a:endParaRPr lang="en-US"/>
        </a:p>
      </dgm:t>
    </dgm:pt>
    <dgm:pt modelId="{A1AE90B3-044E-4EA5-82E0-7372B02FBC85}">
      <dgm:prSet/>
      <dgm:spPr/>
      <dgm:t>
        <a:bodyPr/>
        <a:lstStyle/>
        <a:p>
          <a:pPr>
            <a:lnSpc>
              <a:spcPct val="100000"/>
            </a:lnSpc>
          </a:pPr>
          <a:r>
            <a:rPr lang="en-AU"/>
            <a:t>Scalability</a:t>
          </a:r>
          <a:endParaRPr lang="en-US"/>
        </a:p>
      </dgm:t>
    </dgm:pt>
    <dgm:pt modelId="{C20E2F22-FA5E-418C-9461-D51C743B5039}" type="parTrans" cxnId="{20E2FFBF-89DF-41C6-817D-4F04399A7098}">
      <dgm:prSet/>
      <dgm:spPr/>
      <dgm:t>
        <a:bodyPr/>
        <a:lstStyle/>
        <a:p>
          <a:endParaRPr lang="en-US"/>
        </a:p>
      </dgm:t>
    </dgm:pt>
    <dgm:pt modelId="{CB32B6D9-58D4-4C9A-A462-F02A72D6A7EE}" type="sibTrans" cxnId="{20E2FFBF-89DF-41C6-817D-4F04399A7098}">
      <dgm:prSet/>
      <dgm:spPr/>
      <dgm:t>
        <a:bodyPr/>
        <a:lstStyle/>
        <a:p>
          <a:endParaRPr lang="en-US"/>
        </a:p>
      </dgm:t>
    </dgm:pt>
    <dgm:pt modelId="{27FBEE8B-3375-4803-B7CB-18160DB8EAD5}" type="pres">
      <dgm:prSet presAssocID="{DF1227B7-15D5-42B3-8581-58A01AA52202}" presName="Name0" presStyleCnt="0">
        <dgm:presLayoutVars>
          <dgm:chMax/>
          <dgm:chPref/>
          <dgm:dir/>
          <dgm:animLvl val="lvl"/>
        </dgm:presLayoutVars>
      </dgm:prSet>
      <dgm:spPr/>
    </dgm:pt>
    <dgm:pt modelId="{EFB1E577-5A29-4864-B86C-CC17E8B6CCDC}" type="pres">
      <dgm:prSet presAssocID="{EDC676CA-64A8-40D1-9277-A05172873000}" presName="composite" presStyleCnt="0"/>
      <dgm:spPr/>
    </dgm:pt>
    <dgm:pt modelId="{5AA47131-03BE-46D2-B277-91598F276DF1}" type="pres">
      <dgm:prSet presAssocID="{EDC676CA-64A8-40D1-9277-A05172873000}" presName="Parent1" presStyleLbl="node1" presStyleIdx="0" presStyleCnt="8">
        <dgm:presLayoutVars>
          <dgm:chMax val="1"/>
          <dgm:chPref val="1"/>
          <dgm:bulletEnabled val="1"/>
        </dgm:presLayoutVars>
      </dgm:prSet>
      <dgm:spPr/>
    </dgm:pt>
    <dgm:pt modelId="{D9983FD3-571C-4596-B005-4C3D6720A25A}" type="pres">
      <dgm:prSet presAssocID="{EDC676CA-64A8-40D1-9277-A05172873000}" presName="Childtext1" presStyleLbl="revTx" presStyleIdx="0" presStyleCnt="4">
        <dgm:presLayoutVars>
          <dgm:chMax val="0"/>
          <dgm:chPref val="0"/>
          <dgm:bulletEnabled val="1"/>
        </dgm:presLayoutVars>
      </dgm:prSet>
      <dgm:spPr/>
    </dgm:pt>
    <dgm:pt modelId="{D270867D-5D62-44A6-9DF0-12BF0B18A886}" type="pres">
      <dgm:prSet presAssocID="{EDC676CA-64A8-40D1-9277-A05172873000}" presName="BalanceSpacing" presStyleCnt="0"/>
      <dgm:spPr/>
    </dgm:pt>
    <dgm:pt modelId="{654AC798-33DC-48B0-B007-3EAC3ECE9BC2}" type="pres">
      <dgm:prSet presAssocID="{EDC676CA-64A8-40D1-9277-A05172873000}" presName="BalanceSpacing1" presStyleCnt="0"/>
      <dgm:spPr/>
    </dgm:pt>
    <dgm:pt modelId="{77CEB5DB-98C0-4E5A-B9D4-F947AE50CE53}" type="pres">
      <dgm:prSet presAssocID="{D8FDE360-E1A3-4FD0-A73C-1DE53C99BDAC}" presName="Accent1Text" presStyleLbl="node1" presStyleIdx="1" presStyleCnt="8"/>
      <dgm:spPr/>
    </dgm:pt>
    <dgm:pt modelId="{118B2392-0BA1-44A9-8841-55AAC6B1BC6E}" type="pres">
      <dgm:prSet presAssocID="{D8FDE360-E1A3-4FD0-A73C-1DE53C99BDAC}" presName="spaceBetweenRectangles" presStyleCnt="0"/>
      <dgm:spPr/>
    </dgm:pt>
    <dgm:pt modelId="{C56E500E-71FC-4BE5-A20B-5AEDA5DC2F4D}" type="pres">
      <dgm:prSet presAssocID="{F60011AD-35BB-4D00-91BD-3668B32FAE12}" presName="composite" presStyleCnt="0"/>
      <dgm:spPr/>
    </dgm:pt>
    <dgm:pt modelId="{2A42A03A-BED6-4EA0-9412-710D61FF4E59}" type="pres">
      <dgm:prSet presAssocID="{F60011AD-35BB-4D00-91BD-3668B32FAE12}" presName="Parent1" presStyleLbl="node1" presStyleIdx="2" presStyleCnt="8">
        <dgm:presLayoutVars>
          <dgm:chMax val="1"/>
          <dgm:chPref val="1"/>
          <dgm:bulletEnabled val="1"/>
        </dgm:presLayoutVars>
      </dgm:prSet>
      <dgm:spPr/>
    </dgm:pt>
    <dgm:pt modelId="{30935A60-E3D6-4E36-8889-B8E651B9B70B}" type="pres">
      <dgm:prSet presAssocID="{F60011AD-35BB-4D00-91BD-3668B32FAE12}" presName="Childtext1" presStyleLbl="revTx" presStyleIdx="1" presStyleCnt="4">
        <dgm:presLayoutVars>
          <dgm:chMax val="0"/>
          <dgm:chPref val="0"/>
          <dgm:bulletEnabled val="1"/>
        </dgm:presLayoutVars>
      </dgm:prSet>
      <dgm:spPr/>
    </dgm:pt>
    <dgm:pt modelId="{6A299E77-70E6-44B1-95A9-8C757AF8C865}" type="pres">
      <dgm:prSet presAssocID="{F60011AD-35BB-4D00-91BD-3668B32FAE12}" presName="BalanceSpacing" presStyleCnt="0"/>
      <dgm:spPr/>
    </dgm:pt>
    <dgm:pt modelId="{4171B5EF-0D25-438C-9170-BB4D74299A20}" type="pres">
      <dgm:prSet presAssocID="{F60011AD-35BB-4D00-91BD-3668B32FAE12}" presName="BalanceSpacing1" presStyleCnt="0"/>
      <dgm:spPr/>
    </dgm:pt>
    <dgm:pt modelId="{1A0C11F0-0A03-457D-91DB-485299E9697C}" type="pres">
      <dgm:prSet presAssocID="{86748CF1-F719-48BD-B692-E60BAFBE6A4C}" presName="Accent1Text" presStyleLbl="node1" presStyleIdx="3" presStyleCnt="8"/>
      <dgm:spPr/>
    </dgm:pt>
    <dgm:pt modelId="{B98EAEFA-F4AB-4A1F-B90F-B163E930745A}" type="pres">
      <dgm:prSet presAssocID="{86748CF1-F719-48BD-B692-E60BAFBE6A4C}" presName="spaceBetweenRectangles" presStyleCnt="0"/>
      <dgm:spPr/>
    </dgm:pt>
    <dgm:pt modelId="{F9959109-3430-4E29-92C1-2DA49E0829E1}" type="pres">
      <dgm:prSet presAssocID="{4FD2A5BD-EA12-49A2-AA32-830A8242D17D}" presName="composite" presStyleCnt="0"/>
      <dgm:spPr/>
    </dgm:pt>
    <dgm:pt modelId="{21607236-7CBF-4D76-96F4-1D6468E9DF6E}" type="pres">
      <dgm:prSet presAssocID="{4FD2A5BD-EA12-49A2-AA32-830A8242D17D}" presName="Parent1" presStyleLbl="node1" presStyleIdx="4" presStyleCnt="8">
        <dgm:presLayoutVars>
          <dgm:chMax val="1"/>
          <dgm:chPref val="1"/>
          <dgm:bulletEnabled val="1"/>
        </dgm:presLayoutVars>
      </dgm:prSet>
      <dgm:spPr/>
    </dgm:pt>
    <dgm:pt modelId="{82B8C050-5C48-476A-BD63-7FB732039659}" type="pres">
      <dgm:prSet presAssocID="{4FD2A5BD-EA12-49A2-AA32-830A8242D17D}" presName="Childtext1" presStyleLbl="revTx" presStyleIdx="2" presStyleCnt="4">
        <dgm:presLayoutVars>
          <dgm:chMax val="0"/>
          <dgm:chPref val="0"/>
          <dgm:bulletEnabled val="1"/>
        </dgm:presLayoutVars>
      </dgm:prSet>
      <dgm:spPr/>
    </dgm:pt>
    <dgm:pt modelId="{2B77F691-949C-44A2-A32A-608203F3D6EC}" type="pres">
      <dgm:prSet presAssocID="{4FD2A5BD-EA12-49A2-AA32-830A8242D17D}" presName="BalanceSpacing" presStyleCnt="0"/>
      <dgm:spPr/>
    </dgm:pt>
    <dgm:pt modelId="{396C8202-86F1-4715-B7A8-39FF7D8F140D}" type="pres">
      <dgm:prSet presAssocID="{4FD2A5BD-EA12-49A2-AA32-830A8242D17D}" presName="BalanceSpacing1" presStyleCnt="0"/>
      <dgm:spPr/>
    </dgm:pt>
    <dgm:pt modelId="{0DCF0113-C554-47A6-8B71-17FC8B00A1CC}" type="pres">
      <dgm:prSet presAssocID="{994F1CCB-1FC9-460E-AEB0-27095412D7BC}" presName="Accent1Text" presStyleLbl="node1" presStyleIdx="5" presStyleCnt="8"/>
      <dgm:spPr/>
    </dgm:pt>
    <dgm:pt modelId="{A396C9E4-F758-4DE2-975F-98434B39BBEB}" type="pres">
      <dgm:prSet presAssocID="{994F1CCB-1FC9-460E-AEB0-27095412D7BC}" presName="spaceBetweenRectangles" presStyleCnt="0"/>
      <dgm:spPr/>
    </dgm:pt>
    <dgm:pt modelId="{4BEB4C3D-AF4F-4A28-AFC0-C13A796FB162}" type="pres">
      <dgm:prSet presAssocID="{A1AE90B3-044E-4EA5-82E0-7372B02FBC85}" presName="composite" presStyleCnt="0"/>
      <dgm:spPr/>
    </dgm:pt>
    <dgm:pt modelId="{3B66AFCE-6A62-40A6-B770-76A3EE1DD6A6}" type="pres">
      <dgm:prSet presAssocID="{A1AE90B3-044E-4EA5-82E0-7372B02FBC85}" presName="Parent1" presStyleLbl="node1" presStyleIdx="6" presStyleCnt="8">
        <dgm:presLayoutVars>
          <dgm:chMax val="1"/>
          <dgm:chPref val="1"/>
          <dgm:bulletEnabled val="1"/>
        </dgm:presLayoutVars>
      </dgm:prSet>
      <dgm:spPr/>
    </dgm:pt>
    <dgm:pt modelId="{C0E67192-B129-42A0-B6B2-40BB4AAA4B2C}" type="pres">
      <dgm:prSet presAssocID="{A1AE90B3-044E-4EA5-82E0-7372B02FBC85}" presName="Childtext1" presStyleLbl="revTx" presStyleIdx="3" presStyleCnt="4">
        <dgm:presLayoutVars>
          <dgm:chMax val="0"/>
          <dgm:chPref val="0"/>
          <dgm:bulletEnabled val="1"/>
        </dgm:presLayoutVars>
      </dgm:prSet>
      <dgm:spPr/>
    </dgm:pt>
    <dgm:pt modelId="{308C3807-A731-4811-96EB-51382AFD849C}" type="pres">
      <dgm:prSet presAssocID="{A1AE90B3-044E-4EA5-82E0-7372B02FBC85}" presName="BalanceSpacing" presStyleCnt="0"/>
      <dgm:spPr/>
    </dgm:pt>
    <dgm:pt modelId="{15615582-F022-4B38-BAA1-3D27BE2762B3}" type="pres">
      <dgm:prSet presAssocID="{A1AE90B3-044E-4EA5-82E0-7372B02FBC85}" presName="BalanceSpacing1" presStyleCnt="0"/>
      <dgm:spPr/>
    </dgm:pt>
    <dgm:pt modelId="{EF3A8CE2-3860-4521-BE1D-29C91117F659}" type="pres">
      <dgm:prSet presAssocID="{CB32B6D9-58D4-4C9A-A462-F02A72D6A7EE}" presName="Accent1Text" presStyleLbl="node1" presStyleIdx="7" presStyleCnt="8"/>
      <dgm:spPr/>
    </dgm:pt>
  </dgm:ptLst>
  <dgm:cxnLst>
    <dgm:cxn modelId="{95CCDB39-C84D-412E-9482-B1A97433DACC}" srcId="{DF1227B7-15D5-42B3-8581-58A01AA52202}" destId="{F60011AD-35BB-4D00-91BD-3668B32FAE12}" srcOrd="1" destOrd="0" parTransId="{4B306A28-6A0B-478D-9F4B-999AC18C8953}" sibTransId="{86748CF1-F719-48BD-B692-E60BAFBE6A4C}"/>
    <dgm:cxn modelId="{7386585F-78FD-4053-82A2-6E9B480ABE01}" type="presOf" srcId="{F60011AD-35BB-4D00-91BD-3668B32FAE12}" destId="{2A42A03A-BED6-4EA0-9412-710D61FF4E59}" srcOrd="0" destOrd="0" presId="urn:microsoft.com/office/officeart/2008/layout/AlternatingHexagons"/>
    <dgm:cxn modelId="{AE1ECD53-646E-49DA-B50C-FADD66FC5BF6}" type="presOf" srcId="{DF1227B7-15D5-42B3-8581-58A01AA52202}" destId="{27FBEE8B-3375-4803-B7CB-18160DB8EAD5}" srcOrd="0" destOrd="0" presId="urn:microsoft.com/office/officeart/2008/layout/AlternatingHexagons"/>
    <dgm:cxn modelId="{3B3D7D76-AA77-44FF-96AC-EB868A2DC52A}" type="presOf" srcId="{D8FDE360-E1A3-4FD0-A73C-1DE53C99BDAC}" destId="{77CEB5DB-98C0-4E5A-B9D4-F947AE50CE53}" srcOrd="0" destOrd="0" presId="urn:microsoft.com/office/officeart/2008/layout/AlternatingHexagons"/>
    <dgm:cxn modelId="{DC5C6A89-C103-4C3B-A59A-55AABE91C37F}" type="presOf" srcId="{CB32B6D9-58D4-4C9A-A462-F02A72D6A7EE}" destId="{EF3A8CE2-3860-4521-BE1D-29C91117F659}" srcOrd="0" destOrd="0" presId="urn:microsoft.com/office/officeart/2008/layout/AlternatingHexagons"/>
    <dgm:cxn modelId="{8976B99C-D665-4042-93B7-87C9F95682DD}" type="presOf" srcId="{EDC676CA-64A8-40D1-9277-A05172873000}" destId="{5AA47131-03BE-46D2-B277-91598F276DF1}" srcOrd="0" destOrd="0" presId="urn:microsoft.com/office/officeart/2008/layout/AlternatingHexagons"/>
    <dgm:cxn modelId="{BE5E8EA9-2DB3-4B36-A528-82446775B838}" type="presOf" srcId="{994F1CCB-1FC9-460E-AEB0-27095412D7BC}" destId="{0DCF0113-C554-47A6-8B71-17FC8B00A1CC}" srcOrd="0" destOrd="0" presId="urn:microsoft.com/office/officeart/2008/layout/AlternatingHexagons"/>
    <dgm:cxn modelId="{58B9FAAC-2383-4CD7-A120-A997D0CC82E4}" srcId="{DF1227B7-15D5-42B3-8581-58A01AA52202}" destId="{4FD2A5BD-EA12-49A2-AA32-830A8242D17D}" srcOrd="2" destOrd="0" parTransId="{786FF8D9-D876-4A03-B6B5-61D71012D616}" sibTransId="{994F1CCB-1FC9-460E-AEB0-27095412D7BC}"/>
    <dgm:cxn modelId="{F9E9C0AF-3712-4388-9D4B-64B16241F484}" type="presOf" srcId="{86748CF1-F719-48BD-B692-E60BAFBE6A4C}" destId="{1A0C11F0-0A03-457D-91DB-485299E9697C}" srcOrd="0" destOrd="0" presId="urn:microsoft.com/office/officeart/2008/layout/AlternatingHexagons"/>
    <dgm:cxn modelId="{20E2FFBF-89DF-41C6-817D-4F04399A7098}" srcId="{DF1227B7-15D5-42B3-8581-58A01AA52202}" destId="{A1AE90B3-044E-4EA5-82E0-7372B02FBC85}" srcOrd="3" destOrd="0" parTransId="{C20E2F22-FA5E-418C-9461-D51C743B5039}" sibTransId="{CB32B6D9-58D4-4C9A-A462-F02A72D6A7EE}"/>
    <dgm:cxn modelId="{25466DD2-A4FF-4083-9DAF-AFC3A0B9CBB8}" type="presOf" srcId="{4FD2A5BD-EA12-49A2-AA32-830A8242D17D}" destId="{21607236-7CBF-4D76-96F4-1D6468E9DF6E}" srcOrd="0" destOrd="0" presId="urn:microsoft.com/office/officeart/2008/layout/AlternatingHexagons"/>
    <dgm:cxn modelId="{592CE0DA-0903-4B19-BA97-F6F39CB3BF60}" srcId="{DF1227B7-15D5-42B3-8581-58A01AA52202}" destId="{EDC676CA-64A8-40D1-9277-A05172873000}" srcOrd="0" destOrd="0" parTransId="{4213FC86-7FDC-4548-9094-107DA4D499EF}" sibTransId="{D8FDE360-E1A3-4FD0-A73C-1DE53C99BDAC}"/>
    <dgm:cxn modelId="{D86E13FD-2A4A-4FD0-B003-A5F32794C7C9}" type="presOf" srcId="{A1AE90B3-044E-4EA5-82E0-7372B02FBC85}" destId="{3B66AFCE-6A62-40A6-B770-76A3EE1DD6A6}" srcOrd="0" destOrd="0" presId="urn:microsoft.com/office/officeart/2008/layout/AlternatingHexagons"/>
    <dgm:cxn modelId="{8C5833E0-CCE6-4B52-A84F-90622811BFA1}" type="presParOf" srcId="{27FBEE8B-3375-4803-B7CB-18160DB8EAD5}" destId="{EFB1E577-5A29-4864-B86C-CC17E8B6CCDC}" srcOrd="0" destOrd="0" presId="urn:microsoft.com/office/officeart/2008/layout/AlternatingHexagons"/>
    <dgm:cxn modelId="{3073FA3A-6B39-420D-BADA-6FBF76270144}" type="presParOf" srcId="{EFB1E577-5A29-4864-B86C-CC17E8B6CCDC}" destId="{5AA47131-03BE-46D2-B277-91598F276DF1}" srcOrd="0" destOrd="0" presId="urn:microsoft.com/office/officeart/2008/layout/AlternatingHexagons"/>
    <dgm:cxn modelId="{4BADD45E-A27E-485C-8789-5FCB9FC8B2FC}" type="presParOf" srcId="{EFB1E577-5A29-4864-B86C-CC17E8B6CCDC}" destId="{D9983FD3-571C-4596-B005-4C3D6720A25A}" srcOrd="1" destOrd="0" presId="urn:microsoft.com/office/officeart/2008/layout/AlternatingHexagons"/>
    <dgm:cxn modelId="{0CC01A13-291D-429A-9176-BECEF1A3BD09}" type="presParOf" srcId="{EFB1E577-5A29-4864-B86C-CC17E8B6CCDC}" destId="{D270867D-5D62-44A6-9DF0-12BF0B18A886}" srcOrd="2" destOrd="0" presId="urn:microsoft.com/office/officeart/2008/layout/AlternatingHexagons"/>
    <dgm:cxn modelId="{981C8E05-0458-47A3-9D2F-F232A27BD949}" type="presParOf" srcId="{EFB1E577-5A29-4864-B86C-CC17E8B6CCDC}" destId="{654AC798-33DC-48B0-B007-3EAC3ECE9BC2}" srcOrd="3" destOrd="0" presId="urn:microsoft.com/office/officeart/2008/layout/AlternatingHexagons"/>
    <dgm:cxn modelId="{F772F3F1-0C85-4BA9-9B13-6F59803ED197}" type="presParOf" srcId="{EFB1E577-5A29-4864-B86C-CC17E8B6CCDC}" destId="{77CEB5DB-98C0-4E5A-B9D4-F947AE50CE53}" srcOrd="4" destOrd="0" presId="urn:microsoft.com/office/officeart/2008/layout/AlternatingHexagons"/>
    <dgm:cxn modelId="{955B1C54-756B-497B-87F3-B860F957ECBC}" type="presParOf" srcId="{27FBEE8B-3375-4803-B7CB-18160DB8EAD5}" destId="{118B2392-0BA1-44A9-8841-55AAC6B1BC6E}" srcOrd="1" destOrd="0" presId="urn:microsoft.com/office/officeart/2008/layout/AlternatingHexagons"/>
    <dgm:cxn modelId="{5198B0B3-2EAB-4B7B-9A26-D17A4FB2FD3D}" type="presParOf" srcId="{27FBEE8B-3375-4803-B7CB-18160DB8EAD5}" destId="{C56E500E-71FC-4BE5-A20B-5AEDA5DC2F4D}" srcOrd="2" destOrd="0" presId="urn:microsoft.com/office/officeart/2008/layout/AlternatingHexagons"/>
    <dgm:cxn modelId="{CD84C783-F0AF-410D-8DF5-CB8B2EA92E2C}" type="presParOf" srcId="{C56E500E-71FC-4BE5-A20B-5AEDA5DC2F4D}" destId="{2A42A03A-BED6-4EA0-9412-710D61FF4E59}" srcOrd="0" destOrd="0" presId="urn:microsoft.com/office/officeart/2008/layout/AlternatingHexagons"/>
    <dgm:cxn modelId="{71ED20DF-8F46-43F1-A387-D16F1D52987D}" type="presParOf" srcId="{C56E500E-71FC-4BE5-A20B-5AEDA5DC2F4D}" destId="{30935A60-E3D6-4E36-8889-B8E651B9B70B}" srcOrd="1" destOrd="0" presId="urn:microsoft.com/office/officeart/2008/layout/AlternatingHexagons"/>
    <dgm:cxn modelId="{18CAD5E4-C145-4D71-BAB3-70CA242ADD52}" type="presParOf" srcId="{C56E500E-71FC-4BE5-A20B-5AEDA5DC2F4D}" destId="{6A299E77-70E6-44B1-95A9-8C757AF8C865}" srcOrd="2" destOrd="0" presId="urn:microsoft.com/office/officeart/2008/layout/AlternatingHexagons"/>
    <dgm:cxn modelId="{0B3B5D72-543D-4AF2-B3F9-53A11DB038A5}" type="presParOf" srcId="{C56E500E-71FC-4BE5-A20B-5AEDA5DC2F4D}" destId="{4171B5EF-0D25-438C-9170-BB4D74299A20}" srcOrd="3" destOrd="0" presId="urn:microsoft.com/office/officeart/2008/layout/AlternatingHexagons"/>
    <dgm:cxn modelId="{265467D5-3577-497A-B43A-E76F5D58D53E}" type="presParOf" srcId="{C56E500E-71FC-4BE5-A20B-5AEDA5DC2F4D}" destId="{1A0C11F0-0A03-457D-91DB-485299E9697C}" srcOrd="4" destOrd="0" presId="urn:microsoft.com/office/officeart/2008/layout/AlternatingHexagons"/>
    <dgm:cxn modelId="{7B77F9A5-181B-4A55-B1ED-ED9E55EB331C}" type="presParOf" srcId="{27FBEE8B-3375-4803-B7CB-18160DB8EAD5}" destId="{B98EAEFA-F4AB-4A1F-B90F-B163E930745A}" srcOrd="3" destOrd="0" presId="urn:microsoft.com/office/officeart/2008/layout/AlternatingHexagons"/>
    <dgm:cxn modelId="{1E2786C0-707E-46A8-B118-471D11C2D5B0}" type="presParOf" srcId="{27FBEE8B-3375-4803-B7CB-18160DB8EAD5}" destId="{F9959109-3430-4E29-92C1-2DA49E0829E1}" srcOrd="4" destOrd="0" presId="urn:microsoft.com/office/officeart/2008/layout/AlternatingHexagons"/>
    <dgm:cxn modelId="{B8C8C49C-477E-493A-86C5-17F057BA74A6}" type="presParOf" srcId="{F9959109-3430-4E29-92C1-2DA49E0829E1}" destId="{21607236-7CBF-4D76-96F4-1D6468E9DF6E}" srcOrd="0" destOrd="0" presId="urn:microsoft.com/office/officeart/2008/layout/AlternatingHexagons"/>
    <dgm:cxn modelId="{946CD00D-226F-466F-9A8F-300ADE821029}" type="presParOf" srcId="{F9959109-3430-4E29-92C1-2DA49E0829E1}" destId="{82B8C050-5C48-476A-BD63-7FB732039659}" srcOrd="1" destOrd="0" presId="urn:microsoft.com/office/officeart/2008/layout/AlternatingHexagons"/>
    <dgm:cxn modelId="{DC126209-B861-4DAA-89CB-71CE79E7F6A4}" type="presParOf" srcId="{F9959109-3430-4E29-92C1-2DA49E0829E1}" destId="{2B77F691-949C-44A2-A32A-608203F3D6EC}" srcOrd="2" destOrd="0" presId="urn:microsoft.com/office/officeart/2008/layout/AlternatingHexagons"/>
    <dgm:cxn modelId="{0DD062FF-73C5-41E3-AF41-63E341FD2780}" type="presParOf" srcId="{F9959109-3430-4E29-92C1-2DA49E0829E1}" destId="{396C8202-86F1-4715-B7A8-39FF7D8F140D}" srcOrd="3" destOrd="0" presId="urn:microsoft.com/office/officeart/2008/layout/AlternatingHexagons"/>
    <dgm:cxn modelId="{5AD14C3D-42FB-476F-9F7D-D43FC719953B}" type="presParOf" srcId="{F9959109-3430-4E29-92C1-2DA49E0829E1}" destId="{0DCF0113-C554-47A6-8B71-17FC8B00A1CC}" srcOrd="4" destOrd="0" presId="urn:microsoft.com/office/officeart/2008/layout/AlternatingHexagons"/>
    <dgm:cxn modelId="{A2C5E1AC-8236-4FF5-A624-1DFFA72A05DA}" type="presParOf" srcId="{27FBEE8B-3375-4803-B7CB-18160DB8EAD5}" destId="{A396C9E4-F758-4DE2-975F-98434B39BBEB}" srcOrd="5" destOrd="0" presId="urn:microsoft.com/office/officeart/2008/layout/AlternatingHexagons"/>
    <dgm:cxn modelId="{2A710256-F10D-4E4F-97B5-FA12FC894CD3}" type="presParOf" srcId="{27FBEE8B-3375-4803-B7CB-18160DB8EAD5}" destId="{4BEB4C3D-AF4F-4A28-AFC0-C13A796FB162}" srcOrd="6" destOrd="0" presId="urn:microsoft.com/office/officeart/2008/layout/AlternatingHexagons"/>
    <dgm:cxn modelId="{275A5C5E-F2BD-4EDC-9655-BBB682E30784}" type="presParOf" srcId="{4BEB4C3D-AF4F-4A28-AFC0-C13A796FB162}" destId="{3B66AFCE-6A62-40A6-B770-76A3EE1DD6A6}" srcOrd="0" destOrd="0" presId="urn:microsoft.com/office/officeart/2008/layout/AlternatingHexagons"/>
    <dgm:cxn modelId="{66BAA5F4-106F-4ABE-9EDA-FFC2E355D4C2}" type="presParOf" srcId="{4BEB4C3D-AF4F-4A28-AFC0-C13A796FB162}" destId="{C0E67192-B129-42A0-B6B2-40BB4AAA4B2C}" srcOrd="1" destOrd="0" presId="urn:microsoft.com/office/officeart/2008/layout/AlternatingHexagons"/>
    <dgm:cxn modelId="{BDC7CA7F-4EBA-450A-8083-8BB8FAE5D49D}" type="presParOf" srcId="{4BEB4C3D-AF4F-4A28-AFC0-C13A796FB162}" destId="{308C3807-A731-4811-96EB-51382AFD849C}" srcOrd="2" destOrd="0" presId="urn:microsoft.com/office/officeart/2008/layout/AlternatingHexagons"/>
    <dgm:cxn modelId="{2BB73547-3007-47E5-9A3C-F28749E0B88F}" type="presParOf" srcId="{4BEB4C3D-AF4F-4A28-AFC0-C13A796FB162}" destId="{15615582-F022-4B38-BAA1-3D27BE2762B3}" srcOrd="3" destOrd="0" presId="urn:microsoft.com/office/officeart/2008/layout/AlternatingHexagons"/>
    <dgm:cxn modelId="{2A532416-B339-446F-BB3D-B0E6F63AB004}" type="presParOf" srcId="{4BEB4C3D-AF4F-4A28-AFC0-C13A796FB162}" destId="{EF3A8CE2-3860-4521-BE1D-29C91117F65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1227B7-15D5-42B3-8581-58A01AA52202}" type="doc">
      <dgm:prSet loTypeId="urn:microsoft.com/office/officeart/2008/layout/AlternatingHexagons" loCatId="list" qsTypeId="urn:microsoft.com/office/officeart/2005/8/quickstyle/simple1" qsCatId="simple" csTypeId="urn:microsoft.com/office/officeart/2005/8/colors/accent5_4" csCatId="accent5" phldr="1"/>
      <dgm:spPr/>
      <dgm:t>
        <a:bodyPr/>
        <a:lstStyle/>
        <a:p>
          <a:endParaRPr lang="en-US"/>
        </a:p>
      </dgm:t>
    </dgm:pt>
    <dgm:pt modelId="{EDC676CA-64A8-40D1-9277-A05172873000}">
      <dgm:prSet/>
      <dgm:spPr/>
      <dgm:t>
        <a:bodyPr/>
        <a:lstStyle/>
        <a:p>
          <a:pPr>
            <a:lnSpc>
              <a:spcPct val="100000"/>
            </a:lnSpc>
          </a:pPr>
          <a:r>
            <a:rPr lang="en-AU" dirty="0"/>
            <a:t>Microservices</a:t>
          </a:r>
        </a:p>
      </dgm:t>
    </dgm:pt>
    <dgm:pt modelId="{4213FC86-7FDC-4548-9094-107DA4D499EF}" type="parTrans" cxnId="{592CE0DA-0903-4B19-BA97-F6F39CB3BF60}">
      <dgm:prSet/>
      <dgm:spPr/>
      <dgm:t>
        <a:bodyPr/>
        <a:lstStyle/>
        <a:p>
          <a:endParaRPr lang="en-US"/>
        </a:p>
      </dgm:t>
    </dgm:pt>
    <dgm:pt modelId="{D8FDE360-E1A3-4FD0-A73C-1DE53C99BDAC}" type="sibTrans" cxnId="{592CE0DA-0903-4B19-BA97-F6F39CB3BF60}">
      <dgm:prSet/>
      <dgm:spPr/>
      <dgm:t>
        <a:bodyPr/>
        <a:lstStyle/>
        <a:p>
          <a:endParaRPr lang="en-US"/>
        </a:p>
      </dgm:t>
    </dgm:pt>
    <dgm:pt modelId="{F60011AD-35BB-4D00-91BD-3668B32FAE12}">
      <dgm:prSet/>
      <dgm:spPr/>
      <dgm:t>
        <a:bodyPr/>
        <a:lstStyle/>
        <a:p>
          <a:pPr>
            <a:lnSpc>
              <a:spcPct val="100000"/>
            </a:lnSpc>
          </a:pPr>
          <a:r>
            <a:rPr lang="en-AU" dirty="0"/>
            <a:t>DevOps</a:t>
          </a:r>
          <a:endParaRPr lang="en-US" dirty="0"/>
        </a:p>
      </dgm:t>
    </dgm:pt>
    <dgm:pt modelId="{4B306A28-6A0B-478D-9F4B-999AC18C8953}" type="parTrans" cxnId="{95CCDB39-C84D-412E-9482-B1A97433DACC}">
      <dgm:prSet/>
      <dgm:spPr/>
      <dgm:t>
        <a:bodyPr/>
        <a:lstStyle/>
        <a:p>
          <a:endParaRPr lang="en-US"/>
        </a:p>
      </dgm:t>
    </dgm:pt>
    <dgm:pt modelId="{86748CF1-F719-48BD-B692-E60BAFBE6A4C}" type="sibTrans" cxnId="{95CCDB39-C84D-412E-9482-B1A97433DACC}">
      <dgm:prSet/>
      <dgm:spPr/>
      <dgm:t>
        <a:bodyPr/>
        <a:lstStyle/>
        <a:p>
          <a:endParaRPr lang="en-US"/>
        </a:p>
      </dgm:t>
    </dgm:pt>
    <dgm:pt modelId="{4FD2A5BD-EA12-49A2-AA32-830A8242D17D}">
      <dgm:prSet/>
      <dgm:spPr/>
      <dgm:t>
        <a:bodyPr/>
        <a:lstStyle/>
        <a:p>
          <a:pPr>
            <a:lnSpc>
              <a:spcPct val="100000"/>
            </a:lnSpc>
          </a:pPr>
          <a:r>
            <a:rPr lang="en-AU" dirty="0"/>
            <a:t>Hybrid cloud</a:t>
          </a:r>
        </a:p>
      </dgm:t>
    </dgm:pt>
    <dgm:pt modelId="{786FF8D9-D876-4A03-B6B5-61D71012D616}" type="parTrans" cxnId="{58B9FAAC-2383-4CD7-A120-A997D0CC82E4}">
      <dgm:prSet/>
      <dgm:spPr/>
      <dgm:t>
        <a:bodyPr/>
        <a:lstStyle/>
        <a:p>
          <a:endParaRPr lang="en-US"/>
        </a:p>
      </dgm:t>
    </dgm:pt>
    <dgm:pt modelId="{994F1CCB-1FC9-460E-AEB0-27095412D7BC}" type="sibTrans" cxnId="{58B9FAAC-2383-4CD7-A120-A997D0CC82E4}">
      <dgm:prSet/>
      <dgm:spPr/>
      <dgm:t>
        <a:bodyPr/>
        <a:lstStyle/>
        <a:p>
          <a:endParaRPr lang="en-US"/>
        </a:p>
      </dgm:t>
    </dgm:pt>
    <dgm:pt modelId="{27FBEE8B-3375-4803-B7CB-18160DB8EAD5}" type="pres">
      <dgm:prSet presAssocID="{DF1227B7-15D5-42B3-8581-58A01AA52202}" presName="Name0" presStyleCnt="0">
        <dgm:presLayoutVars>
          <dgm:chMax/>
          <dgm:chPref/>
          <dgm:dir/>
          <dgm:animLvl val="lvl"/>
        </dgm:presLayoutVars>
      </dgm:prSet>
      <dgm:spPr/>
    </dgm:pt>
    <dgm:pt modelId="{EFB1E577-5A29-4864-B86C-CC17E8B6CCDC}" type="pres">
      <dgm:prSet presAssocID="{EDC676CA-64A8-40D1-9277-A05172873000}" presName="composite" presStyleCnt="0"/>
      <dgm:spPr/>
    </dgm:pt>
    <dgm:pt modelId="{5AA47131-03BE-46D2-B277-91598F276DF1}" type="pres">
      <dgm:prSet presAssocID="{EDC676CA-64A8-40D1-9277-A05172873000}" presName="Parent1" presStyleLbl="node1" presStyleIdx="0" presStyleCnt="6">
        <dgm:presLayoutVars>
          <dgm:chMax val="1"/>
          <dgm:chPref val="1"/>
          <dgm:bulletEnabled val="1"/>
        </dgm:presLayoutVars>
      </dgm:prSet>
      <dgm:spPr/>
    </dgm:pt>
    <dgm:pt modelId="{D9983FD3-571C-4596-B005-4C3D6720A25A}" type="pres">
      <dgm:prSet presAssocID="{EDC676CA-64A8-40D1-9277-A05172873000}" presName="Childtext1" presStyleLbl="revTx" presStyleIdx="0" presStyleCnt="3">
        <dgm:presLayoutVars>
          <dgm:chMax val="0"/>
          <dgm:chPref val="0"/>
          <dgm:bulletEnabled val="1"/>
        </dgm:presLayoutVars>
      </dgm:prSet>
      <dgm:spPr/>
    </dgm:pt>
    <dgm:pt modelId="{D270867D-5D62-44A6-9DF0-12BF0B18A886}" type="pres">
      <dgm:prSet presAssocID="{EDC676CA-64A8-40D1-9277-A05172873000}" presName="BalanceSpacing" presStyleCnt="0"/>
      <dgm:spPr/>
    </dgm:pt>
    <dgm:pt modelId="{654AC798-33DC-48B0-B007-3EAC3ECE9BC2}" type="pres">
      <dgm:prSet presAssocID="{EDC676CA-64A8-40D1-9277-A05172873000}" presName="BalanceSpacing1" presStyleCnt="0"/>
      <dgm:spPr/>
    </dgm:pt>
    <dgm:pt modelId="{77CEB5DB-98C0-4E5A-B9D4-F947AE50CE53}" type="pres">
      <dgm:prSet presAssocID="{D8FDE360-E1A3-4FD0-A73C-1DE53C99BDAC}" presName="Accent1Text" presStyleLbl="node1" presStyleIdx="1" presStyleCnt="6"/>
      <dgm:spPr/>
    </dgm:pt>
    <dgm:pt modelId="{118B2392-0BA1-44A9-8841-55AAC6B1BC6E}" type="pres">
      <dgm:prSet presAssocID="{D8FDE360-E1A3-4FD0-A73C-1DE53C99BDAC}" presName="spaceBetweenRectangles" presStyleCnt="0"/>
      <dgm:spPr/>
    </dgm:pt>
    <dgm:pt modelId="{C56E500E-71FC-4BE5-A20B-5AEDA5DC2F4D}" type="pres">
      <dgm:prSet presAssocID="{F60011AD-35BB-4D00-91BD-3668B32FAE12}" presName="composite" presStyleCnt="0"/>
      <dgm:spPr/>
    </dgm:pt>
    <dgm:pt modelId="{2A42A03A-BED6-4EA0-9412-710D61FF4E59}" type="pres">
      <dgm:prSet presAssocID="{F60011AD-35BB-4D00-91BD-3668B32FAE12}" presName="Parent1" presStyleLbl="node1" presStyleIdx="2" presStyleCnt="6">
        <dgm:presLayoutVars>
          <dgm:chMax val="1"/>
          <dgm:chPref val="1"/>
          <dgm:bulletEnabled val="1"/>
        </dgm:presLayoutVars>
      </dgm:prSet>
      <dgm:spPr/>
    </dgm:pt>
    <dgm:pt modelId="{30935A60-E3D6-4E36-8889-B8E651B9B70B}" type="pres">
      <dgm:prSet presAssocID="{F60011AD-35BB-4D00-91BD-3668B32FAE12}" presName="Childtext1" presStyleLbl="revTx" presStyleIdx="1" presStyleCnt="3">
        <dgm:presLayoutVars>
          <dgm:chMax val="0"/>
          <dgm:chPref val="0"/>
          <dgm:bulletEnabled val="1"/>
        </dgm:presLayoutVars>
      </dgm:prSet>
      <dgm:spPr/>
    </dgm:pt>
    <dgm:pt modelId="{6A299E77-70E6-44B1-95A9-8C757AF8C865}" type="pres">
      <dgm:prSet presAssocID="{F60011AD-35BB-4D00-91BD-3668B32FAE12}" presName="BalanceSpacing" presStyleCnt="0"/>
      <dgm:spPr/>
    </dgm:pt>
    <dgm:pt modelId="{4171B5EF-0D25-438C-9170-BB4D74299A20}" type="pres">
      <dgm:prSet presAssocID="{F60011AD-35BB-4D00-91BD-3668B32FAE12}" presName="BalanceSpacing1" presStyleCnt="0"/>
      <dgm:spPr/>
    </dgm:pt>
    <dgm:pt modelId="{1A0C11F0-0A03-457D-91DB-485299E9697C}" type="pres">
      <dgm:prSet presAssocID="{86748CF1-F719-48BD-B692-E60BAFBE6A4C}" presName="Accent1Text" presStyleLbl="node1" presStyleIdx="3" presStyleCnt="6"/>
      <dgm:spPr/>
    </dgm:pt>
    <dgm:pt modelId="{B98EAEFA-F4AB-4A1F-B90F-B163E930745A}" type="pres">
      <dgm:prSet presAssocID="{86748CF1-F719-48BD-B692-E60BAFBE6A4C}" presName="spaceBetweenRectangles" presStyleCnt="0"/>
      <dgm:spPr/>
    </dgm:pt>
    <dgm:pt modelId="{F9959109-3430-4E29-92C1-2DA49E0829E1}" type="pres">
      <dgm:prSet presAssocID="{4FD2A5BD-EA12-49A2-AA32-830A8242D17D}" presName="composite" presStyleCnt="0"/>
      <dgm:spPr/>
    </dgm:pt>
    <dgm:pt modelId="{21607236-7CBF-4D76-96F4-1D6468E9DF6E}" type="pres">
      <dgm:prSet presAssocID="{4FD2A5BD-EA12-49A2-AA32-830A8242D17D}" presName="Parent1" presStyleLbl="node1" presStyleIdx="4" presStyleCnt="6">
        <dgm:presLayoutVars>
          <dgm:chMax val="1"/>
          <dgm:chPref val="1"/>
          <dgm:bulletEnabled val="1"/>
        </dgm:presLayoutVars>
      </dgm:prSet>
      <dgm:spPr/>
    </dgm:pt>
    <dgm:pt modelId="{82B8C050-5C48-476A-BD63-7FB732039659}" type="pres">
      <dgm:prSet presAssocID="{4FD2A5BD-EA12-49A2-AA32-830A8242D17D}" presName="Childtext1" presStyleLbl="revTx" presStyleIdx="2" presStyleCnt="3">
        <dgm:presLayoutVars>
          <dgm:chMax val="0"/>
          <dgm:chPref val="0"/>
          <dgm:bulletEnabled val="1"/>
        </dgm:presLayoutVars>
      </dgm:prSet>
      <dgm:spPr/>
    </dgm:pt>
    <dgm:pt modelId="{2B77F691-949C-44A2-A32A-608203F3D6EC}" type="pres">
      <dgm:prSet presAssocID="{4FD2A5BD-EA12-49A2-AA32-830A8242D17D}" presName="BalanceSpacing" presStyleCnt="0"/>
      <dgm:spPr/>
    </dgm:pt>
    <dgm:pt modelId="{396C8202-86F1-4715-B7A8-39FF7D8F140D}" type="pres">
      <dgm:prSet presAssocID="{4FD2A5BD-EA12-49A2-AA32-830A8242D17D}" presName="BalanceSpacing1" presStyleCnt="0"/>
      <dgm:spPr/>
    </dgm:pt>
    <dgm:pt modelId="{0DCF0113-C554-47A6-8B71-17FC8B00A1CC}" type="pres">
      <dgm:prSet presAssocID="{994F1CCB-1FC9-460E-AEB0-27095412D7BC}" presName="Accent1Text" presStyleLbl="node1" presStyleIdx="5" presStyleCnt="6"/>
      <dgm:spPr/>
    </dgm:pt>
  </dgm:ptLst>
  <dgm:cxnLst>
    <dgm:cxn modelId="{95CCDB39-C84D-412E-9482-B1A97433DACC}" srcId="{DF1227B7-15D5-42B3-8581-58A01AA52202}" destId="{F60011AD-35BB-4D00-91BD-3668B32FAE12}" srcOrd="1" destOrd="0" parTransId="{4B306A28-6A0B-478D-9F4B-999AC18C8953}" sibTransId="{86748CF1-F719-48BD-B692-E60BAFBE6A4C}"/>
    <dgm:cxn modelId="{7386585F-78FD-4053-82A2-6E9B480ABE01}" type="presOf" srcId="{F60011AD-35BB-4D00-91BD-3668B32FAE12}" destId="{2A42A03A-BED6-4EA0-9412-710D61FF4E59}" srcOrd="0" destOrd="0" presId="urn:microsoft.com/office/officeart/2008/layout/AlternatingHexagons"/>
    <dgm:cxn modelId="{AE1ECD53-646E-49DA-B50C-FADD66FC5BF6}" type="presOf" srcId="{DF1227B7-15D5-42B3-8581-58A01AA52202}" destId="{27FBEE8B-3375-4803-B7CB-18160DB8EAD5}" srcOrd="0" destOrd="0" presId="urn:microsoft.com/office/officeart/2008/layout/AlternatingHexagons"/>
    <dgm:cxn modelId="{3B3D7D76-AA77-44FF-96AC-EB868A2DC52A}" type="presOf" srcId="{D8FDE360-E1A3-4FD0-A73C-1DE53C99BDAC}" destId="{77CEB5DB-98C0-4E5A-B9D4-F947AE50CE53}" srcOrd="0" destOrd="0" presId="urn:microsoft.com/office/officeart/2008/layout/AlternatingHexagons"/>
    <dgm:cxn modelId="{8976B99C-D665-4042-93B7-87C9F95682DD}" type="presOf" srcId="{EDC676CA-64A8-40D1-9277-A05172873000}" destId="{5AA47131-03BE-46D2-B277-91598F276DF1}" srcOrd="0" destOrd="0" presId="urn:microsoft.com/office/officeart/2008/layout/AlternatingHexagons"/>
    <dgm:cxn modelId="{BE5E8EA9-2DB3-4B36-A528-82446775B838}" type="presOf" srcId="{994F1CCB-1FC9-460E-AEB0-27095412D7BC}" destId="{0DCF0113-C554-47A6-8B71-17FC8B00A1CC}" srcOrd="0" destOrd="0" presId="urn:microsoft.com/office/officeart/2008/layout/AlternatingHexagons"/>
    <dgm:cxn modelId="{58B9FAAC-2383-4CD7-A120-A997D0CC82E4}" srcId="{DF1227B7-15D5-42B3-8581-58A01AA52202}" destId="{4FD2A5BD-EA12-49A2-AA32-830A8242D17D}" srcOrd="2" destOrd="0" parTransId="{786FF8D9-D876-4A03-B6B5-61D71012D616}" sibTransId="{994F1CCB-1FC9-460E-AEB0-27095412D7BC}"/>
    <dgm:cxn modelId="{F9E9C0AF-3712-4388-9D4B-64B16241F484}" type="presOf" srcId="{86748CF1-F719-48BD-B692-E60BAFBE6A4C}" destId="{1A0C11F0-0A03-457D-91DB-485299E9697C}" srcOrd="0" destOrd="0" presId="urn:microsoft.com/office/officeart/2008/layout/AlternatingHexagons"/>
    <dgm:cxn modelId="{25466DD2-A4FF-4083-9DAF-AFC3A0B9CBB8}" type="presOf" srcId="{4FD2A5BD-EA12-49A2-AA32-830A8242D17D}" destId="{21607236-7CBF-4D76-96F4-1D6468E9DF6E}" srcOrd="0" destOrd="0" presId="urn:microsoft.com/office/officeart/2008/layout/AlternatingHexagons"/>
    <dgm:cxn modelId="{592CE0DA-0903-4B19-BA97-F6F39CB3BF60}" srcId="{DF1227B7-15D5-42B3-8581-58A01AA52202}" destId="{EDC676CA-64A8-40D1-9277-A05172873000}" srcOrd="0" destOrd="0" parTransId="{4213FC86-7FDC-4548-9094-107DA4D499EF}" sibTransId="{D8FDE360-E1A3-4FD0-A73C-1DE53C99BDAC}"/>
    <dgm:cxn modelId="{8C5833E0-CCE6-4B52-A84F-90622811BFA1}" type="presParOf" srcId="{27FBEE8B-3375-4803-B7CB-18160DB8EAD5}" destId="{EFB1E577-5A29-4864-B86C-CC17E8B6CCDC}" srcOrd="0" destOrd="0" presId="urn:microsoft.com/office/officeart/2008/layout/AlternatingHexagons"/>
    <dgm:cxn modelId="{3073FA3A-6B39-420D-BADA-6FBF76270144}" type="presParOf" srcId="{EFB1E577-5A29-4864-B86C-CC17E8B6CCDC}" destId="{5AA47131-03BE-46D2-B277-91598F276DF1}" srcOrd="0" destOrd="0" presId="urn:microsoft.com/office/officeart/2008/layout/AlternatingHexagons"/>
    <dgm:cxn modelId="{4BADD45E-A27E-485C-8789-5FCB9FC8B2FC}" type="presParOf" srcId="{EFB1E577-5A29-4864-B86C-CC17E8B6CCDC}" destId="{D9983FD3-571C-4596-B005-4C3D6720A25A}" srcOrd="1" destOrd="0" presId="urn:microsoft.com/office/officeart/2008/layout/AlternatingHexagons"/>
    <dgm:cxn modelId="{0CC01A13-291D-429A-9176-BECEF1A3BD09}" type="presParOf" srcId="{EFB1E577-5A29-4864-B86C-CC17E8B6CCDC}" destId="{D270867D-5D62-44A6-9DF0-12BF0B18A886}" srcOrd="2" destOrd="0" presId="urn:microsoft.com/office/officeart/2008/layout/AlternatingHexagons"/>
    <dgm:cxn modelId="{981C8E05-0458-47A3-9D2F-F232A27BD949}" type="presParOf" srcId="{EFB1E577-5A29-4864-B86C-CC17E8B6CCDC}" destId="{654AC798-33DC-48B0-B007-3EAC3ECE9BC2}" srcOrd="3" destOrd="0" presId="urn:microsoft.com/office/officeart/2008/layout/AlternatingHexagons"/>
    <dgm:cxn modelId="{F772F3F1-0C85-4BA9-9B13-6F59803ED197}" type="presParOf" srcId="{EFB1E577-5A29-4864-B86C-CC17E8B6CCDC}" destId="{77CEB5DB-98C0-4E5A-B9D4-F947AE50CE53}" srcOrd="4" destOrd="0" presId="urn:microsoft.com/office/officeart/2008/layout/AlternatingHexagons"/>
    <dgm:cxn modelId="{955B1C54-756B-497B-87F3-B860F957ECBC}" type="presParOf" srcId="{27FBEE8B-3375-4803-B7CB-18160DB8EAD5}" destId="{118B2392-0BA1-44A9-8841-55AAC6B1BC6E}" srcOrd="1" destOrd="0" presId="urn:microsoft.com/office/officeart/2008/layout/AlternatingHexagons"/>
    <dgm:cxn modelId="{5198B0B3-2EAB-4B7B-9A26-D17A4FB2FD3D}" type="presParOf" srcId="{27FBEE8B-3375-4803-B7CB-18160DB8EAD5}" destId="{C56E500E-71FC-4BE5-A20B-5AEDA5DC2F4D}" srcOrd="2" destOrd="0" presId="urn:microsoft.com/office/officeart/2008/layout/AlternatingHexagons"/>
    <dgm:cxn modelId="{CD84C783-F0AF-410D-8DF5-CB8B2EA92E2C}" type="presParOf" srcId="{C56E500E-71FC-4BE5-A20B-5AEDA5DC2F4D}" destId="{2A42A03A-BED6-4EA0-9412-710D61FF4E59}" srcOrd="0" destOrd="0" presId="urn:microsoft.com/office/officeart/2008/layout/AlternatingHexagons"/>
    <dgm:cxn modelId="{71ED20DF-8F46-43F1-A387-D16F1D52987D}" type="presParOf" srcId="{C56E500E-71FC-4BE5-A20B-5AEDA5DC2F4D}" destId="{30935A60-E3D6-4E36-8889-B8E651B9B70B}" srcOrd="1" destOrd="0" presId="urn:microsoft.com/office/officeart/2008/layout/AlternatingHexagons"/>
    <dgm:cxn modelId="{18CAD5E4-C145-4D71-BAB3-70CA242ADD52}" type="presParOf" srcId="{C56E500E-71FC-4BE5-A20B-5AEDA5DC2F4D}" destId="{6A299E77-70E6-44B1-95A9-8C757AF8C865}" srcOrd="2" destOrd="0" presId="urn:microsoft.com/office/officeart/2008/layout/AlternatingHexagons"/>
    <dgm:cxn modelId="{0B3B5D72-543D-4AF2-B3F9-53A11DB038A5}" type="presParOf" srcId="{C56E500E-71FC-4BE5-A20B-5AEDA5DC2F4D}" destId="{4171B5EF-0D25-438C-9170-BB4D74299A20}" srcOrd="3" destOrd="0" presId="urn:microsoft.com/office/officeart/2008/layout/AlternatingHexagons"/>
    <dgm:cxn modelId="{265467D5-3577-497A-B43A-E76F5D58D53E}" type="presParOf" srcId="{C56E500E-71FC-4BE5-A20B-5AEDA5DC2F4D}" destId="{1A0C11F0-0A03-457D-91DB-485299E9697C}" srcOrd="4" destOrd="0" presId="urn:microsoft.com/office/officeart/2008/layout/AlternatingHexagons"/>
    <dgm:cxn modelId="{7B77F9A5-181B-4A55-B1ED-ED9E55EB331C}" type="presParOf" srcId="{27FBEE8B-3375-4803-B7CB-18160DB8EAD5}" destId="{B98EAEFA-F4AB-4A1F-B90F-B163E930745A}" srcOrd="3" destOrd="0" presId="urn:microsoft.com/office/officeart/2008/layout/AlternatingHexagons"/>
    <dgm:cxn modelId="{1E2786C0-707E-46A8-B118-471D11C2D5B0}" type="presParOf" srcId="{27FBEE8B-3375-4803-B7CB-18160DB8EAD5}" destId="{F9959109-3430-4E29-92C1-2DA49E0829E1}" srcOrd="4" destOrd="0" presId="urn:microsoft.com/office/officeart/2008/layout/AlternatingHexagons"/>
    <dgm:cxn modelId="{B8C8C49C-477E-493A-86C5-17F057BA74A6}" type="presParOf" srcId="{F9959109-3430-4E29-92C1-2DA49E0829E1}" destId="{21607236-7CBF-4D76-96F4-1D6468E9DF6E}" srcOrd="0" destOrd="0" presId="urn:microsoft.com/office/officeart/2008/layout/AlternatingHexagons"/>
    <dgm:cxn modelId="{946CD00D-226F-466F-9A8F-300ADE821029}" type="presParOf" srcId="{F9959109-3430-4E29-92C1-2DA49E0829E1}" destId="{82B8C050-5C48-476A-BD63-7FB732039659}" srcOrd="1" destOrd="0" presId="urn:microsoft.com/office/officeart/2008/layout/AlternatingHexagons"/>
    <dgm:cxn modelId="{DC126209-B861-4DAA-89CB-71CE79E7F6A4}" type="presParOf" srcId="{F9959109-3430-4E29-92C1-2DA49E0829E1}" destId="{2B77F691-949C-44A2-A32A-608203F3D6EC}" srcOrd="2" destOrd="0" presId="urn:microsoft.com/office/officeart/2008/layout/AlternatingHexagons"/>
    <dgm:cxn modelId="{0DD062FF-73C5-41E3-AF41-63E341FD2780}" type="presParOf" srcId="{F9959109-3430-4E29-92C1-2DA49E0829E1}" destId="{396C8202-86F1-4715-B7A8-39FF7D8F140D}" srcOrd="3" destOrd="0" presId="urn:microsoft.com/office/officeart/2008/layout/AlternatingHexagons"/>
    <dgm:cxn modelId="{5AD14C3D-42FB-476F-9F7D-D43FC719953B}" type="presParOf" srcId="{F9959109-3430-4E29-92C1-2DA49E0829E1}" destId="{0DCF0113-C554-47A6-8B71-17FC8B00A1CC}" srcOrd="4" destOrd="0" presId="urn:microsoft.com/office/officeart/2008/layout/AlternatingHexagon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78B082-D52B-4477-B648-AF5993B12EA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E1374CA-283B-4797-BAAF-2E3868C2A663}">
      <dgm:prSet/>
      <dgm:spPr/>
      <dgm:t>
        <a:bodyPr/>
        <a:lstStyle/>
        <a:p>
          <a:pPr>
            <a:lnSpc>
              <a:spcPct val="100000"/>
            </a:lnSpc>
          </a:pPr>
          <a:r>
            <a:rPr lang="en-AU"/>
            <a:t>A cloud container is simply a container that runs on cloud infrastructure rather than on a local machine or in a data center.</a:t>
          </a:r>
          <a:endParaRPr lang="en-US" dirty="0"/>
        </a:p>
      </dgm:t>
    </dgm:pt>
    <dgm:pt modelId="{78C74588-2FDD-4629-8BCA-0165EC582EEB}" type="parTrans" cxnId="{2F2D82E4-6C6E-45A8-8B78-EDD432D1E5EE}">
      <dgm:prSet/>
      <dgm:spPr/>
      <dgm:t>
        <a:bodyPr/>
        <a:lstStyle/>
        <a:p>
          <a:endParaRPr lang="en-US"/>
        </a:p>
      </dgm:t>
    </dgm:pt>
    <dgm:pt modelId="{F5D804E9-9641-48EA-A862-D3FA3A81ECA9}" type="sibTrans" cxnId="{2F2D82E4-6C6E-45A8-8B78-EDD432D1E5EE}">
      <dgm:prSet/>
      <dgm:spPr/>
      <dgm:t>
        <a:bodyPr/>
        <a:lstStyle/>
        <a:p>
          <a:endParaRPr lang="en-US"/>
        </a:p>
      </dgm:t>
    </dgm:pt>
    <dgm:pt modelId="{F3A950CF-1DA7-48C6-8C15-56F856DBB21F}">
      <dgm:prSet/>
      <dgm:spPr/>
      <dgm:t>
        <a:bodyPr/>
        <a:lstStyle/>
        <a:p>
          <a:pPr>
            <a:lnSpc>
              <a:spcPct val="100000"/>
            </a:lnSpc>
          </a:pPr>
          <a:r>
            <a:rPr lang="en-AU" dirty="0"/>
            <a:t>Containers in cloud computing are image files that contain everything needed to run software: code, runtime, libraries, environment variables, and configuration files. </a:t>
          </a:r>
          <a:endParaRPr lang="en-US" dirty="0"/>
        </a:p>
      </dgm:t>
    </dgm:pt>
    <dgm:pt modelId="{64409160-EFDC-4E97-9AD5-B5B28579EBDE}" type="parTrans" cxnId="{3A5DC5D6-047A-458F-8E69-0CD6284AD17F}">
      <dgm:prSet/>
      <dgm:spPr/>
      <dgm:t>
        <a:bodyPr/>
        <a:lstStyle/>
        <a:p>
          <a:endParaRPr lang="en-US"/>
        </a:p>
      </dgm:t>
    </dgm:pt>
    <dgm:pt modelId="{AF90807B-6CEF-4B53-8AEE-8855BFDBB283}" type="sibTrans" cxnId="{3A5DC5D6-047A-458F-8E69-0CD6284AD17F}">
      <dgm:prSet/>
      <dgm:spPr/>
      <dgm:t>
        <a:bodyPr/>
        <a:lstStyle/>
        <a:p>
          <a:endParaRPr lang="en-US"/>
        </a:p>
      </dgm:t>
    </dgm:pt>
    <dgm:pt modelId="{B2250772-6FB0-4DED-A7F0-6CD0CDBBA92F}">
      <dgm:prSet/>
      <dgm:spPr/>
      <dgm:t>
        <a:bodyPr/>
        <a:lstStyle/>
        <a:p>
          <a:pPr>
            <a:lnSpc>
              <a:spcPct val="100000"/>
            </a:lnSpc>
          </a:pPr>
          <a:r>
            <a:rPr lang="en-AU" dirty="0"/>
            <a:t>The images are constructed in layers, starting from a base image and then adding additional layers as specified by instructions in a container configuration file. </a:t>
          </a:r>
          <a:endParaRPr lang="en-US" dirty="0"/>
        </a:p>
      </dgm:t>
    </dgm:pt>
    <dgm:pt modelId="{A9B8659E-DD8A-4FF1-B839-F12A972C7557}" type="parTrans" cxnId="{E651C89C-C493-499B-BCF7-AE4C7FDEB1E7}">
      <dgm:prSet/>
      <dgm:spPr/>
      <dgm:t>
        <a:bodyPr/>
        <a:lstStyle/>
        <a:p>
          <a:endParaRPr lang="en-US"/>
        </a:p>
      </dgm:t>
    </dgm:pt>
    <dgm:pt modelId="{81C00E4E-E8B2-42EE-806B-88CD182ECE15}" type="sibTrans" cxnId="{E651C89C-C493-499B-BCF7-AE4C7FDEB1E7}">
      <dgm:prSet/>
      <dgm:spPr/>
      <dgm:t>
        <a:bodyPr/>
        <a:lstStyle/>
        <a:p>
          <a:endParaRPr lang="en-US"/>
        </a:p>
      </dgm:t>
    </dgm:pt>
    <dgm:pt modelId="{9501377A-6420-4FE4-A60F-AFACC9D6925A}">
      <dgm:prSet/>
      <dgm:spPr/>
      <dgm:t>
        <a:bodyPr/>
        <a:lstStyle/>
        <a:p>
          <a:pPr>
            <a:lnSpc>
              <a:spcPct val="100000"/>
            </a:lnSpc>
          </a:pPr>
          <a:r>
            <a:rPr lang="en-AU" dirty="0"/>
            <a:t>Once the container images is created, they don’t change. You can store images in a container registry and reuse them consistently across different cloud environments.</a:t>
          </a:r>
          <a:endParaRPr lang="en-US" dirty="0"/>
        </a:p>
      </dgm:t>
    </dgm:pt>
    <dgm:pt modelId="{2679D91A-4465-40EC-9E7C-91B79AC55A13}" type="parTrans" cxnId="{A7573338-6F22-438E-9B60-64D8D4659EFC}">
      <dgm:prSet/>
      <dgm:spPr/>
      <dgm:t>
        <a:bodyPr/>
        <a:lstStyle/>
        <a:p>
          <a:endParaRPr lang="en-US"/>
        </a:p>
      </dgm:t>
    </dgm:pt>
    <dgm:pt modelId="{49F51F66-AF4B-4A18-8DA6-534A461A0F3A}" type="sibTrans" cxnId="{A7573338-6F22-438E-9B60-64D8D4659EFC}">
      <dgm:prSet/>
      <dgm:spPr/>
      <dgm:t>
        <a:bodyPr/>
        <a:lstStyle/>
        <a:p>
          <a:endParaRPr lang="en-US"/>
        </a:p>
      </dgm:t>
    </dgm:pt>
    <dgm:pt modelId="{E4CFDBBF-652B-476C-A31A-2157D4EE7DC5}" type="pres">
      <dgm:prSet presAssocID="{4A78B082-D52B-4477-B648-AF5993B12EA2}" presName="root" presStyleCnt="0">
        <dgm:presLayoutVars>
          <dgm:dir/>
          <dgm:resizeHandles val="exact"/>
        </dgm:presLayoutVars>
      </dgm:prSet>
      <dgm:spPr/>
    </dgm:pt>
    <dgm:pt modelId="{B8523F42-6EFB-482A-80B6-7CDEA77FA442}" type="pres">
      <dgm:prSet presAssocID="{DE1374CA-283B-4797-BAAF-2E3868C2A663}" presName="compNode" presStyleCnt="0"/>
      <dgm:spPr/>
    </dgm:pt>
    <dgm:pt modelId="{4F747B9F-7726-4C1E-8500-E118135A1436}" type="pres">
      <dgm:prSet presAssocID="{DE1374CA-283B-4797-BAAF-2E3868C2A663}" presName="bgRect" presStyleLbl="bgShp" presStyleIdx="0" presStyleCnt="4"/>
      <dgm:spPr/>
    </dgm:pt>
    <dgm:pt modelId="{32D1DB4F-72EC-4323-9F4F-E8923920F699}" type="pres">
      <dgm:prSet presAssocID="{DE1374CA-283B-4797-BAAF-2E3868C2A66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yncing Cloud"/>
        </a:ext>
      </dgm:extLst>
    </dgm:pt>
    <dgm:pt modelId="{8F1348DA-EE96-4201-B849-5C2A9CC4AF66}" type="pres">
      <dgm:prSet presAssocID="{DE1374CA-283B-4797-BAAF-2E3868C2A663}" presName="spaceRect" presStyleCnt="0"/>
      <dgm:spPr/>
    </dgm:pt>
    <dgm:pt modelId="{ABA6ADA9-A013-4D96-AFD3-93CF7E26AECF}" type="pres">
      <dgm:prSet presAssocID="{DE1374CA-283B-4797-BAAF-2E3868C2A663}" presName="parTx" presStyleLbl="revTx" presStyleIdx="0" presStyleCnt="4">
        <dgm:presLayoutVars>
          <dgm:chMax val="0"/>
          <dgm:chPref val="0"/>
        </dgm:presLayoutVars>
      </dgm:prSet>
      <dgm:spPr/>
    </dgm:pt>
    <dgm:pt modelId="{371E7FB1-4730-4231-A555-A915436BF945}" type="pres">
      <dgm:prSet presAssocID="{F5D804E9-9641-48EA-A862-D3FA3A81ECA9}" presName="sibTrans" presStyleCnt="0"/>
      <dgm:spPr/>
    </dgm:pt>
    <dgm:pt modelId="{A821FA03-1423-4A20-9AD7-486A1CD2AC4A}" type="pres">
      <dgm:prSet presAssocID="{F3A950CF-1DA7-48C6-8C15-56F856DBB21F}" presName="compNode" presStyleCnt="0"/>
      <dgm:spPr/>
    </dgm:pt>
    <dgm:pt modelId="{E9B576EC-D74A-4B5E-B10E-7239707325F3}" type="pres">
      <dgm:prSet presAssocID="{F3A950CF-1DA7-48C6-8C15-56F856DBB21F}" presName="bgRect" presStyleLbl="bgShp" presStyleIdx="1" presStyleCnt="4"/>
      <dgm:spPr/>
    </dgm:pt>
    <dgm:pt modelId="{3E845A91-EE49-4CCE-86F5-9FA143A5C4AB}" type="pres">
      <dgm:prSet presAssocID="{F3A950CF-1DA7-48C6-8C15-56F856DBB21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wnload from cloud"/>
        </a:ext>
      </dgm:extLst>
    </dgm:pt>
    <dgm:pt modelId="{A555FAAB-4B98-4E56-8951-DC27AD6F89CA}" type="pres">
      <dgm:prSet presAssocID="{F3A950CF-1DA7-48C6-8C15-56F856DBB21F}" presName="spaceRect" presStyleCnt="0"/>
      <dgm:spPr/>
    </dgm:pt>
    <dgm:pt modelId="{016577A5-7094-4A94-BB4C-299C034DDEE9}" type="pres">
      <dgm:prSet presAssocID="{F3A950CF-1DA7-48C6-8C15-56F856DBB21F}" presName="parTx" presStyleLbl="revTx" presStyleIdx="1" presStyleCnt="4">
        <dgm:presLayoutVars>
          <dgm:chMax val="0"/>
          <dgm:chPref val="0"/>
        </dgm:presLayoutVars>
      </dgm:prSet>
      <dgm:spPr/>
    </dgm:pt>
    <dgm:pt modelId="{0AD76409-94FF-4603-B792-8FB80664D9E7}" type="pres">
      <dgm:prSet presAssocID="{AF90807B-6CEF-4B53-8AEE-8855BFDBB283}" presName="sibTrans" presStyleCnt="0"/>
      <dgm:spPr/>
    </dgm:pt>
    <dgm:pt modelId="{1409BC1C-1D03-408E-ADEA-D6A78FA3FBB2}" type="pres">
      <dgm:prSet presAssocID="{B2250772-6FB0-4DED-A7F0-6CD0CDBBA92F}" presName="compNode" presStyleCnt="0"/>
      <dgm:spPr/>
    </dgm:pt>
    <dgm:pt modelId="{DD6C54FC-EA63-47ED-BE00-2C604A5A5AD6}" type="pres">
      <dgm:prSet presAssocID="{B2250772-6FB0-4DED-A7F0-6CD0CDBBA92F}" presName="bgRect" presStyleLbl="bgShp" presStyleIdx="2" presStyleCnt="4"/>
      <dgm:spPr/>
    </dgm:pt>
    <dgm:pt modelId="{884721A2-D9F0-44ED-B941-6FA04E6C5D0F}" type="pres">
      <dgm:prSet presAssocID="{B2250772-6FB0-4DED-A7F0-6CD0CDBBA92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mage"/>
        </a:ext>
      </dgm:extLst>
    </dgm:pt>
    <dgm:pt modelId="{6232A406-7432-4A82-8ADD-A010B8735472}" type="pres">
      <dgm:prSet presAssocID="{B2250772-6FB0-4DED-A7F0-6CD0CDBBA92F}" presName="spaceRect" presStyleCnt="0"/>
      <dgm:spPr/>
    </dgm:pt>
    <dgm:pt modelId="{8F5DC9D9-D62D-43A6-A1BA-A4FFD1011E54}" type="pres">
      <dgm:prSet presAssocID="{B2250772-6FB0-4DED-A7F0-6CD0CDBBA92F}" presName="parTx" presStyleLbl="revTx" presStyleIdx="2" presStyleCnt="4">
        <dgm:presLayoutVars>
          <dgm:chMax val="0"/>
          <dgm:chPref val="0"/>
        </dgm:presLayoutVars>
      </dgm:prSet>
      <dgm:spPr/>
    </dgm:pt>
    <dgm:pt modelId="{11E4EB90-EB45-4814-A32A-739AA226756D}" type="pres">
      <dgm:prSet presAssocID="{81C00E4E-E8B2-42EE-806B-88CD182ECE15}" presName="sibTrans" presStyleCnt="0"/>
      <dgm:spPr/>
    </dgm:pt>
    <dgm:pt modelId="{4C818DFC-1425-47A8-B229-2FEA517D9B11}" type="pres">
      <dgm:prSet presAssocID="{9501377A-6420-4FE4-A60F-AFACC9D6925A}" presName="compNode" presStyleCnt="0"/>
      <dgm:spPr/>
    </dgm:pt>
    <dgm:pt modelId="{1E9D5020-0A8E-45A3-B176-A3BBBB0E56D0}" type="pres">
      <dgm:prSet presAssocID="{9501377A-6420-4FE4-A60F-AFACC9D6925A}" presName="bgRect" presStyleLbl="bgShp" presStyleIdx="3" presStyleCnt="4"/>
      <dgm:spPr/>
    </dgm:pt>
    <dgm:pt modelId="{FA48079F-8A69-434B-8CB9-FD47E14ACB11}" type="pres">
      <dgm:prSet presAssocID="{9501377A-6420-4FE4-A60F-AFACC9D6925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x"/>
        </a:ext>
      </dgm:extLst>
    </dgm:pt>
    <dgm:pt modelId="{403A1144-4A8D-46DD-8E4F-5D45B3D5CFBA}" type="pres">
      <dgm:prSet presAssocID="{9501377A-6420-4FE4-A60F-AFACC9D6925A}" presName="spaceRect" presStyleCnt="0"/>
      <dgm:spPr/>
    </dgm:pt>
    <dgm:pt modelId="{82D81F00-FB5D-495D-8E04-7B174EA3EB1D}" type="pres">
      <dgm:prSet presAssocID="{9501377A-6420-4FE4-A60F-AFACC9D6925A}" presName="parTx" presStyleLbl="revTx" presStyleIdx="3" presStyleCnt="4">
        <dgm:presLayoutVars>
          <dgm:chMax val="0"/>
          <dgm:chPref val="0"/>
        </dgm:presLayoutVars>
      </dgm:prSet>
      <dgm:spPr/>
    </dgm:pt>
  </dgm:ptLst>
  <dgm:cxnLst>
    <dgm:cxn modelId="{22BEE615-9018-434D-8D29-6BCF394FA5A2}" type="presOf" srcId="{F3A950CF-1DA7-48C6-8C15-56F856DBB21F}" destId="{016577A5-7094-4A94-BB4C-299C034DDEE9}" srcOrd="0" destOrd="0" presId="urn:microsoft.com/office/officeart/2018/2/layout/IconVerticalSolidList"/>
    <dgm:cxn modelId="{0DD4291F-F1B6-492C-9718-152DD3E9F3EE}" type="presOf" srcId="{9501377A-6420-4FE4-A60F-AFACC9D6925A}" destId="{82D81F00-FB5D-495D-8E04-7B174EA3EB1D}" srcOrd="0" destOrd="0" presId="urn:microsoft.com/office/officeart/2018/2/layout/IconVerticalSolidList"/>
    <dgm:cxn modelId="{A7573338-6F22-438E-9B60-64D8D4659EFC}" srcId="{4A78B082-D52B-4477-B648-AF5993B12EA2}" destId="{9501377A-6420-4FE4-A60F-AFACC9D6925A}" srcOrd="3" destOrd="0" parTransId="{2679D91A-4465-40EC-9E7C-91B79AC55A13}" sibTransId="{49F51F66-AF4B-4A18-8DA6-534A461A0F3A}"/>
    <dgm:cxn modelId="{D6B7D97E-8C04-4054-BDFE-F1E28845D52A}" type="presOf" srcId="{B2250772-6FB0-4DED-A7F0-6CD0CDBBA92F}" destId="{8F5DC9D9-D62D-43A6-A1BA-A4FFD1011E54}" srcOrd="0" destOrd="0" presId="urn:microsoft.com/office/officeart/2018/2/layout/IconVerticalSolidList"/>
    <dgm:cxn modelId="{E651C89C-C493-499B-BCF7-AE4C7FDEB1E7}" srcId="{4A78B082-D52B-4477-B648-AF5993B12EA2}" destId="{B2250772-6FB0-4DED-A7F0-6CD0CDBBA92F}" srcOrd="2" destOrd="0" parTransId="{A9B8659E-DD8A-4FF1-B839-F12A972C7557}" sibTransId="{81C00E4E-E8B2-42EE-806B-88CD182ECE15}"/>
    <dgm:cxn modelId="{3A5DC5D6-047A-458F-8E69-0CD6284AD17F}" srcId="{4A78B082-D52B-4477-B648-AF5993B12EA2}" destId="{F3A950CF-1DA7-48C6-8C15-56F856DBB21F}" srcOrd="1" destOrd="0" parTransId="{64409160-EFDC-4E97-9AD5-B5B28579EBDE}" sibTransId="{AF90807B-6CEF-4B53-8AEE-8855BFDBB283}"/>
    <dgm:cxn modelId="{8E4DDFD9-30A5-4EC4-8E12-F1F0F7096247}" type="presOf" srcId="{DE1374CA-283B-4797-BAAF-2E3868C2A663}" destId="{ABA6ADA9-A013-4D96-AFD3-93CF7E26AECF}" srcOrd="0" destOrd="0" presId="urn:microsoft.com/office/officeart/2018/2/layout/IconVerticalSolidList"/>
    <dgm:cxn modelId="{2F2D82E4-6C6E-45A8-8B78-EDD432D1E5EE}" srcId="{4A78B082-D52B-4477-B648-AF5993B12EA2}" destId="{DE1374CA-283B-4797-BAAF-2E3868C2A663}" srcOrd="0" destOrd="0" parTransId="{78C74588-2FDD-4629-8BCA-0165EC582EEB}" sibTransId="{F5D804E9-9641-48EA-A862-D3FA3A81ECA9}"/>
    <dgm:cxn modelId="{3AFDA1F0-8EE7-42E9-A49A-C516FDEFC168}" type="presOf" srcId="{4A78B082-D52B-4477-B648-AF5993B12EA2}" destId="{E4CFDBBF-652B-476C-A31A-2157D4EE7DC5}" srcOrd="0" destOrd="0" presId="urn:microsoft.com/office/officeart/2018/2/layout/IconVerticalSolidList"/>
    <dgm:cxn modelId="{A5DE09FD-1CF7-47D1-A425-5A31C2229F71}" type="presParOf" srcId="{E4CFDBBF-652B-476C-A31A-2157D4EE7DC5}" destId="{B8523F42-6EFB-482A-80B6-7CDEA77FA442}" srcOrd="0" destOrd="0" presId="urn:microsoft.com/office/officeart/2018/2/layout/IconVerticalSolidList"/>
    <dgm:cxn modelId="{2BA719AE-F248-40E0-A1EE-4110E776DDB2}" type="presParOf" srcId="{B8523F42-6EFB-482A-80B6-7CDEA77FA442}" destId="{4F747B9F-7726-4C1E-8500-E118135A1436}" srcOrd="0" destOrd="0" presId="urn:microsoft.com/office/officeart/2018/2/layout/IconVerticalSolidList"/>
    <dgm:cxn modelId="{2BD0FAA7-B031-4D10-B172-653DF917E6B2}" type="presParOf" srcId="{B8523F42-6EFB-482A-80B6-7CDEA77FA442}" destId="{32D1DB4F-72EC-4323-9F4F-E8923920F699}" srcOrd="1" destOrd="0" presId="urn:microsoft.com/office/officeart/2018/2/layout/IconVerticalSolidList"/>
    <dgm:cxn modelId="{EE6B4EC1-8893-4338-B38A-3E5BDDAA4DB4}" type="presParOf" srcId="{B8523F42-6EFB-482A-80B6-7CDEA77FA442}" destId="{8F1348DA-EE96-4201-B849-5C2A9CC4AF66}" srcOrd="2" destOrd="0" presId="urn:microsoft.com/office/officeart/2018/2/layout/IconVerticalSolidList"/>
    <dgm:cxn modelId="{E4A8B1DA-C34A-4E57-8B50-ED24C56B784A}" type="presParOf" srcId="{B8523F42-6EFB-482A-80B6-7CDEA77FA442}" destId="{ABA6ADA9-A013-4D96-AFD3-93CF7E26AECF}" srcOrd="3" destOrd="0" presId="urn:microsoft.com/office/officeart/2018/2/layout/IconVerticalSolidList"/>
    <dgm:cxn modelId="{C51860BF-B3F2-459A-A524-6484E961E7EB}" type="presParOf" srcId="{E4CFDBBF-652B-476C-A31A-2157D4EE7DC5}" destId="{371E7FB1-4730-4231-A555-A915436BF945}" srcOrd="1" destOrd="0" presId="urn:microsoft.com/office/officeart/2018/2/layout/IconVerticalSolidList"/>
    <dgm:cxn modelId="{FA56B215-236D-4DD5-B587-B6B7069E4284}" type="presParOf" srcId="{E4CFDBBF-652B-476C-A31A-2157D4EE7DC5}" destId="{A821FA03-1423-4A20-9AD7-486A1CD2AC4A}" srcOrd="2" destOrd="0" presId="urn:microsoft.com/office/officeart/2018/2/layout/IconVerticalSolidList"/>
    <dgm:cxn modelId="{379A5587-C488-4C62-B701-8956EC8385A7}" type="presParOf" srcId="{A821FA03-1423-4A20-9AD7-486A1CD2AC4A}" destId="{E9B576EC-D74A-4B5E-B10E-7239707325F3}" srcOrd="0" destOrd="0" presId="urn:microsoft.com/office/officeart/2018/2/layout/IconVerticalSolidList"/>
    <dgm:cxn modelId="{24B56E91-75A7-445F-894E-6AE2AD19F83F}" type="presParOf" srcId="{A821FA03-1423-4A20-9AD7-486A1CD2AC4A}" destId="{3E845A91-EE49-4CCE-86F5-9FA143A5C4AB}" srcOrd="1" destOrd="0" presId="urn:microsoft.com/office/officeart/2018/2/layout/IconVerticalSolidList"/>
    <dgm:cxn modelId="{BD356ECD-E3A3-46B2-8F25-47BD7223BD63}" type="presParOf" srcId="{A821FA03-1423-4A20-9AD7-486A1CD2AC4A}" destId="{A555FAAB-4B98-4E56-8951-DC27AD6F89CA}" srcOrd="2" destOrd="0" presId="urn:microsoft.com/office/officeart/2018/2/layout/IconVerticalSolidList"/>
    <dgm:cxn modelId="{BD432122-F87A-45B2-81CC-74632A998B6E}" type="presParOf" srcId="{A821FA03-1423-4A20-9AD7-486A1CD2AC4A}" destId="{016577A5-7094-4A94-BB4C-299C034DDEE9}" srcOrd="3" destOrd="0" presId="urn:microsoft.com/office/officeart/2018/2/layout/IconVerticalSolidList"/>
    <dgm:cxn modelId="{C0ED62F3-4E1E-44D5-BAFE-7F45714FB527}" type="presParOf" srcId="{E4CFDBBF-652B-476C-A31A-2157D4EE7DC5}" destId="{0AD76409-94FF-4603-B792-8FB80664D9E7}" srcOrd="3" destOrd="0" presId="urn:microsoft.com/office/officeart/2018/2/layout/IconVerticalSolidList"/>
    <dgm:cxn modelId="{3B76DD5F-DE2F-4D08-8BA6-28A5A659C86D}" type="presParOf" srcId="{E4CFDBBF-652B-476C-A31A-2157D4EE7DC5}" destId="{1409BC1C-1D03-408E-ADEA-D6A78FA3FBB2}" srcOrd="4" destOrd="0" presId="urn:microsoft.com/office/officeart/2018/2/layout/IconVerticalSolidList"/>
    <dgm:cxn modelId="{25F3B816-2F3A-4482-A421-91E511E358E2}" type="presParOf" srcId="{1409BC1C-1D03-408E-ADEA-D6A78FA3FBB2}" destId="{DD6C54FC-EA63-47ED-BE00-2C604A5A5AD6}" srcOrd="0" destOrd="0" presId="urn:microsoft.com/office/officeart/2018/2/layout/IconVerticalSolidList"/>
    <dgm:cxn modelId="{DE200069-6E79-43D4-914B-8697AC0D452C}" type="presParOf" srcId="{1409BC1C-1D03-408E-ADEA-D6A78FA3FBB2}" destId="{884721A2-D9F0-44ED-B941-6FA04E6C5D0F}" srcOrd="1" destOrd="0" presId="urn:microsoft.com/office/officeart/2018/2/layout/IconVerticalSolidList"/>
    <dgm:cxn modelId="{C7A76611-968D-4143-B4BD-F72557318947}" type="presParOf" srcId="{1409BC1C-1D03-408E-ADEA-D6A78FA3FBB2}" destId="{6232A406-7432-4A82-8ADD-A010B8735472}" srcOrd="2" destOrd="0" presId="urn:microsoft.com/office/officeart/2018/2/layout/IconVerticalSolidList"/>
    <dgm:cxn modelId="{CB2BDECF-CEC6-4D96-B52D-05BA76932678}" type="presParOf" srcId="{1409BC1C-1D03-408E-ADEA-D6A78FA3FBB2}" destId="{8F5DC9D9-D62D-43A6-A1BA-A4FFD1011E54}" srcOrd="3" destOrd="0" presId="urn:microsoft.com/office/officeart/2018/2/layout/IconVerticalSolidList"/>
    <dgm:cxn modelId="{A7D4BCAB-8730-4FD7-A141-CE79C944B083}" type="presParOf" srcId="{E4CFDBBF-652B-476C-A31A-2157D4EE7DC5}" destId="{11E4EB90-EB45-4814-A32A-739AA226756D}" srcOrd="5" destOrd="0" presId="urn:microsoft.com/office/officeart/2018/2/layout/IconVerticalSolidList"/>
    <dgm:cxn modelId="{BB22AD2E-BB82-49B9-BF8A-CF824DA281A0}" type="presParOf" srcId="{E4CFDBBF-652B-476C-A31A-2157D4EE7DC5}" destId="{4C818DFC-1425-47A8-B229-2FEA517D9B11}" srcOrd="6" destOrd="0" presId="urn:microsoft.com/office/officeart/2018/2/layout/IconVerticalSolidList"/>
    <dgm:cxn modelId="{1EBA9DCE-1744-4015-832A-47E1CA036017}" type="presParOf" srcId="{4C818DFC-1425-47A8-B229-2FEA517D9B11}" destId="{1E9D5020-0A8E-45A3-B176-A3BBBB0E56D0}" srcOrd="0" destOrd="0" presId="urn:microsoft.com/office/officeart/2018/2/layout/IconVerticalSolidList"/>
    <dgm:cxn modelId="{B378956B-A499-4220-A7CA-D260A46FD5EF}" type="presParOf" srcId="{4C818DFC-1425-47A8-B229-2FEA517D9B11}" destId="{FA48079F-8A69-434B-8CB9-FD47E14ACB11}" srcOrd="1" destOrd="0" presId="urn:microsoft.com/office/officeart/2018/2/layout/IconVerticalSolidList"/>
    <dgm:cxn modelId="{168280C1-1DC3-435A-9B1F-B452211FCD9F}" type="presParOf" srcId="{4C818DFC-1425-47A8-B229-2FEA517D9B11}" destId="{403A1144-4A8D-46DD-8E4F-5D45B3D5CFBA}" srcOrd="2" destOrd="0" presId="urn:microsoft.com/office/officeart/2018/2/layout/IconVerticalSolidList"/>
    <dgm:cxn modelId="{3C2818B1-E87E-4513-8089-4D7D6D327F73}" type="presParOf" srcId="{4C818DFC-1425-47A8-B229-2FEA517D9B11}" destId="{82D81F00-FB5D-495D-8E04-7B174EA3EB1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0B9EE6-9EEF-487E-93F2-DF06F50B4EAC}"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2F62E71-2207-40CB-AB8D-2F46F400A197}">
      <dgm:prSet/>
      <dgm:spPr/>
      <dgm:t>
        <a:bodyPr/>
        <a:lstStyle/>
        <a:p>
          <a:r>
            <a:rPr lang="en-AU" dirty="0"/>
            <a:t>Agility</a:t>
          </a:r>
          <a:endParaRPr lang="en-US" dirty="0"/>
        </a:p>
      </dgm:t>
    </dgm:pt>
    <dgm:pt modelId="{4A47089C-FD39-4ED5-889B-2CFE8E89022F}" type="parTrans" cxnId="{FAB5994A-574E-4D69-83B9-4A99A83FB8F9}">
      <dgm:prSet/>
      <dgm:spPr/>
      <dgm:t>
        <a:bodyPr/>
        <a:lstStyle/>
        <a:p>
          <a:endParaRPr lang="en-US"/>
        </a:p>
      </dgm:t>
    </dgm:pt>
    <dgm:pt modelId="{7325CF0B-39DF-4A4D-B488-8B443857E605}" type="sibTrans" cxnId="{FAB5994A-574E-4D69-83B9-4A99A83FB8F9}">
      <dgm:prSet/>
      <dgm:spPr/>
      <dgm:t>
        <a:bodyPr/>
        <a:lstStyle/>
        <a:p>
          <a:endParaRPr lang="en-US"/>
        </a:p>
      </dgm:t>
    </dgm:pt>
    <dgm:pt modelId="{535E5B75-3658-4544-9A0D-E9E708AD401E}">
      <dgm:prSet/>
      <dgm:spPr/>
      <dgm:t>
        <a:bodyPr/>
        <a:lstStyle/>
        <a:p>
          <a:r>
            <a:rPr lang="en-AU" dirty="0"/>
            <a:t>Elasticity</a:t>
          </a:r>
          <a:endParaRPr lang="en-US" dirty="0"/>
        </a:p>
      </dgm:t>
    </dgm:pt>
    <dgm:pt modelId="{8EED1148-5FB1-49F7-8C7D-BDC183EDB695}" type="parTrans" cxnId="{EB05451A-FA75-4C36-B12B-8ABC5B5ED8F1}">
      <dgm:prSet/>
      <dgm:spPr/>
      <dgm:t>
        <a:bodyPr/>
        <a:lstStyle/>
        <a:p>
          <a:endParaRPr lang="en-US"/>
        </a:p>
      </dgm:t>
    </dgm:pt>
    <dgm:pt modelId="{69ACE9C6-2A6A-4E54-B6BB-5F7FFF8C9C33}" type="sibTrans" cxnId="{EB05451A-FA75-4C36-B12B-8ABC5B5ED8F1}">
      <dgm:prSet/>
      <dgm:spPr/>
      <dgm:t>
        <a:bodyPr/>
        <a:lstStyle/>
        <a:p>
          <a:endParaRPr lang="en-US"/>
        </a:p>
      </dgm:t>
    </dgm:pt>
    <dgm:pt modelId="{104AD62C-6102-4B55-AE83-AEE3908AD3EE}">
      <dgm:prSet/>
      <dgm:spPr/>
      <dgm:t>
        <a:bodyPr/>
        <a:lstStyle/>
        <a:p>
          <a:r>
            <a:rPr lang="en-AU" dirty="0"/>
            <a:t>Cost savings</a:t>
          </a:r>
          <a:endParaRPr lang="en-US" dirty="0"/>
        </a:p>
      </dgm:t>
    </dgm:pt>
    <dgm:pt modelId="{7491FD8C-1ED5-424D-817C-491AB13445CA}" type="parTrans" cxnId="{11826D37-B574-42F7-AB5C-2136A2CA927F}">
      <dgm:prSet/>
      <dgm:spPr/>
      <dgm:t>
        <a:bodyPr/>
        <a:lstStyle/>
        <a:p>
          <a:endParaRPr lang="en-US"/>
        </a:p>
      </dgm:t>
    </dgm:pt>
    <dgm:pt modelId="{FC1D5611-AC28-423C-81C1-7673E0DED019}" type="sibTrans" cxnId="{11826D37-B574-42F7-AB5C-2136A2CA927F}">
      <dgm:prSet/>
      <dgm:spPr/>
      <dgm:t>
        <a:bodyPr/>
        <a:lstStyle/>
        <a:p>
          <a:endParaRPr lang="en-US"/>
        </a:p>
      </dgm:t>
    </dgm:pt>
    <dgm:pt modelId="{67CAF29E-11D9-44EE-9FE7-92D78072F990}">
      <dgm:prSet/>
      <dgm:spPr/>
      <dgm:t>
        <a:bodyPr/>
        <a:lstStyle/>
        <a:p>
          <a:r>
            <a:rPr lang="en-AU" dirty="0"/>
            <a:t>Deploy globally in minutes</a:t>
          </a:r>
          <a:endParaRPr lang="en-US" dirty="0"/>
        </a:p>
      </dgm:t>
    </dgm:pt>
    <dgm:pt modelId="{4B3236AF-CA34-4E0C-8C23-F54B96580C5A}" type="parTrans" cxnId="{63809AB0-7D44-4B23-9C37-8D0CD71F1700}">
      <dgm:prSet/>
      <dgm:spPr/>
      <dgm:t>
        <a:bodyPr/>
        <a:lstStyle/>
        <a:p>
          <a:endParaRPr lang="en-US"/>
        </a:p>
      </dgm:t>
    </dgm:pt>
    <dgm:pt modelId="{9672894E-A594-4FC3-8A8D-6120217878C7}" type="sibTrans" cxnId="{63809AB0-7D44-4B23-9C37-8D0CD71F1700}">
      <dgm:prSet/>
      <dgm:spPr/>
      <dgm:t>
        <a:bodyPr/>
        <a:lstStyle/>
        <a:p>
          <a:endParaRPr lang="en-US"/>
        </a:p>
      </dgm:t>
    </dgm:pt>
    <dgm:pt modelId="{8D570AC2-A871-41F3-9C52-746A226A3CE7}" type="pres">
      <dgm:prSet presAssocID="{F60B9EE6-9EEF-487E-93F2-DF06F50B4EAC}" presName="root" presStyleCnt="0">
        <dgm:presLayoutVars>
          <dgm:dir/>
          <dgm:resizeHandles val="exact"/>
        </dgm:presLayoutVars>
      </dgm:prSet>
      <dgm:spPr/>
    </dgm:pt>
    <dgm:pt modelId="{25CA49BD-956A-4AE6-AEF8-31206688A8F6}" type="pres">
      <dgm:prSet presAssocID="{82F62E71-2207-40CB-AB8D-2F46F400A197}" presName="compNode" presStyleCnt="0"/>
      <dgm:spPr/>
    </dgm:pt>
    <dgm:pt modelId="{F5B11DA8-D5C6-47FA-AE6C-5534CE8BB043}" type="pres">
      <dgm:prSet presAssocID="{82F62E71-2207-40CB-AB8D-2F46F400A19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un"/>
        </a:ext>
      </dgm:extLst>
    </dgm:pt>
    <dgm:pt modelId="{DC750E04-BD24-4A47-BF9B-BB523552F464}" type="pres">
      <dgm:prSet presAssocID="{82F62E71-2207-40CB-AB8D-2F46F400A197}" presName="spaceRect" presStyleCnt="0"/>
      <dgm:spPr/>
    </dgm:pt>
    <dgm:pt modelId="{90AC2122-E50E-4D18-B1CF-5F0D7382D44D}" type="pres">
      <dgm:prSet presAssocID="{82F62E71-2207-40CB-AB8D-2F46F400A197}" presName="textRect" presStyleLbl="revTx" presStyleIdx="0" presStyleCnt="4">
        <dgm:presLayoutVars>
          <dgm:chMax val="1"/>
          <dgm:chPref val="1"/>
        </dgm:presLayoutVars>
      </dgm:prSet>
      <dgm:spPr/>
    </dgm:pt>
    <dgm:pt modelId="{BE6496B2-FC04-4D82-B84D-E7C7919F61E0}" type="pres">
      <dgm:prSet presAssocID="{7325CF0B-39DF-4A4D-B488-8B443857E605}" presName="sibTrans" presStyleCnt="0"/>
      <dgm:spPr/>
    </dgm:pt>
    <dgm:pt modelId="{61F63967-4E8D-469F-80FA-38AE09CBC6DE}" type="pres">
      <dgm:prSet presAssocID="{535E5B75-3658-4544-9A0D-E9E708AD401E}" presName="compNode" presStyleCnt="0"/>
      <dgm:spPr/>
    </dgm:pt>
    <dgm:pt modelId="{24D3DEEB-2800-42FE-B0E4-5A37FED6DD16}" type="pres">
      <dgm:prSet presAssocID="{535E5B75-3658-4544-9A0D-E9E708AD401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rve"/>
        </a:ext>
      </dgm:extLst>
    </dgm:pt>
    <dgm:pt modelId="{9B696D73-A943-4654-A521-292892BE63CE}" type="pres">
      <dgm:prSet presAssocID="{535E5B75-3658-4544-9A0D-E9E708AD401E}" presName="spaceRect" presStyleCnt="0"/>
      <dgm:spPr/>
    </dgm:pt>
    <dgm:pt modelId="{42930D9F-37A6-44A7-B123-D6847AA6091A}" type="pres">
      <dgm:prSet presAssocID="{535E5B75-3658-4544-9A0D-E9E708AD401E}" presName="textRect" presStyleLbl="revTx" presStyleIdx="1" presStyleCnt="4">
        <dgm:presLayoutVars>
          <dgm:chMax val="1"/>
          <dgm:chPref val="1"/>
        </dgm:presLayoutVars>
      </dgm:prSet>
      <dgm:spPr/>
    </dgm:pt>
    <dgm:pt modelId="{0C7A43C0-D7A3-4B8D-AA83-CAD7E7A66760}" type="pres">
      <dgm:prSet presAssocID="{69ACE9C6-2A6A-4E54-B6BB-5F7FFF8C9C33}" presName="sibTrans" presStyleCnt="0"/>
      <dgm:spPr/>
    </dgm:pt>
    <dgm:pt modelId="{D3D8FCD9-2938-4EC5-A23B-A8509341C445}" type="pres">
      <dgm:prSet presAssocID="{104AD62C-6102-4B55-AE83-AEE3908AD3EE}" presName="compNode" presStyleCnt="0"/>
      <dgm:spPr/>
    </dgm:pt>
    <dgm:pt modelId="{153633E4-AE4B-4161-8DEA-3F43C0782051}" type="pres">
      <dgm:prSet presAssocID="{104AD62C-6102-4B55-AE83-AEE3908AD3E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iggy Bank"/>
        </a:ext>
      </dgm:extLst>
    </dgm:pt>
    <dgm:pt modelId="{D65C51DE-FEBB-43BA-81AD-A7E720271A4A}" type="pres">
      <dgm:prSet presAssocID="{104AD62C-6102-4B55-AE83-AEE3908AD3EE}" presName="spaceRect" presStyleCnt="0"/>
      <dgm:spPr/>
    </dgm:pt>
    <dgm:pt modelId="{2F605903-39FB-4267-8AC1-21A5B239B051}" type="pres">
      <dgm:prSet presAssocID="{104AD62C-6102-4B55-AE83-AEE3908AD3EE}" presName="textRect" presStyleLbl="revTx" presStyleIdx="2" presStyleCnt="4">
        <dgm:presLayoutVars>
          <dgm:chMax val="1"/>
          <dgm:chPref val="1"/>
        </dgm:presLayoutVars>
      </dgm:prSet>
      <dgm:spPr/>
    </dgm:pt>
    <dgm:pt modelId="{F09D194C-1867-48FC-99F5-1995EF118D71}" type="pres">
      <dgm:prSet presAssocID="{FC1D5611-AC28-423C-81C1-7673E0DED019}" presName="sibTrans" presStyleCnt="0"/>
      <dgm:spPr/>
    </dgm:pt>
    <dgm:pt modelId="{4F58A4F8-F393-4939-A09E-BCFC52B5496D}" type="pres">
      <dgm:prSet presAssocID="{67CAF29E-11D9-44EE-9FE7-92D78072F990}" presName="compNode" presStyleCnt="0"/>
      <dgm:spPr/>
    </dgm:pt>
    <dgm:pt modelId="{88322215-32AA-4F45-9A22-51EC8FED80B8}" type="pres">
      <dgm:prSet presAssocID="{67CAF29E-11D9-44EE-9FE7-92D78072F99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34AAEE34-95C1-48A2-BEBE-9BEC35AE815E}" type="pres">
      <dgm:prSet presAssocID="{67CAF29E-11D9-44EE-9FE7-92D78072F990}" presName="spaceRect" presStyleCnt="0"/>
      <dgm:spPr/>
    </dgm:pt>
    <dgm:pt modelId="{246C1170-64D8-40E9-853C-BAB2827A14A8}" type="pres">
      <dgm:prSet presAssocID="{67CAF29E-11D9-44EE-9FE7-92D78072F990}" presName="textRect" presStyleLbl="revTx" presStyleIdx="3" presStyleCnt="4">
        <dgm:presLayoutVars>
          <dgm:chMax val="1"/>
          <dgm:chPref val="1"/>
        </dgm:presLayoutVars>
      </dgm:prSet>
      <dgm:spPr/>
    </dgm:pt>
  </dgm:ptLst>
  <dgm:cxnLst>
    <dgm:cxn modelId="{EB05451A-FA75-4C36-B12B-8ABC5B5ED8F1}" srcId="{F60B9EE6-9EEF-487E-93F2-DF06F50B4EAC}" destId="{535E5B75-3658-4544-9A0D-E9E708AD401E}" srcOrd="1" destOrd="0" parTransId="{8EED1148-5FB1-49F7-8C7D-BDC183EDB695}" sibTransId="{69ACE9C6-2A6A-4E54-B6BB-5F7FFF8C9C33}"/>
    <dgm:cxn modelId="{11826D37-B574-42F7-AB5C-2136A2CA927F}" srcId="{F60B9EE6-9EEF-487E-93F2-DF06F50B4EAC}" destId="{104AD62C-6102-4B55-AE83-AEE3908AD3EE}" srcOrd="2" destOrd="0" parTransId="{7491FD8C-1ED5-424D-817C-491AB13445CA}" sibTransId="{FC1D5611-AC28-423C-81C1-7673E0DED019}"/>
    <dgm:cxn modelId="{FAB5994A-574E-4D69-83B9-4A99A83FB8F9}" srcId="{F60B9EE6-9EEF-487E-93F2-DF06F50B4EAC}" destId="{82F62E71-2207-40CB-AB8D-2F46F400A197}" srcOrd="0" destOrd="0" parTransId="{4A47089C-FD39-4ED5-889B-2CFE8E89022F}" sibTransId="{7325CF0B-39DF-4A4D-B488-8B443857E605}"/>
    <dgm:cxn modelId="{98C7566C-2798-4295-BDCB-94DF6CDBC81F}" type="presOf" srcId="{67CAF29E-11D9-44EE-9FE7-92D78072F990}" destId="{246C1170-64D8-40E9-853C-BAB2827A14A8}" srcOrd="0" destOrd="0" presId="urn:microsoft.com/office/officeart/2018/2/layout/IconLabelList"/>
    <dgm:cxn modelId="{DE094F75-FFF6-44A8-8A4A-9EAC2DF0E2A6}" type="presOf" srcId="{82F62E71-2207-40CB-AB8D-2F46F400A197}" destId="{90AC2122-E50E-4D18-B1CF-5F0D7382D44D}" srcOrd="0" destOrd="0" presId="urn:microsoft.com/office/officeart/2018/2/layout/IconLabelList"/>
    <dgm:cxn modelId="{63809AB0-7D44-4B23-9C37-8D0CD71F1700}" srcId="{F60B9EE6-9EEF-487E-93F2-DF06F50B4EAC}" destId="{67CAF29E-11D9-44EE-9FE7-92D78072F990}" srcOrd="3" destOrd="0" parTransId="{4B3236AF-CA34-4E0C-8C23-F54B96580C5A}" sibTransId="{9672894E-A594-4FC3-8A8D-6120217878C7}"/>
    <dgm:cxn modelId="{4BE09DCC-B8CD-4979-A66F-C839DE433C30}" type="presOf" srcId="{104AD62C-6102-4B55-AE83-AEE3908AD3EE}" destId="{2F605903-39FB-4267-8AC1-21A5B239B051}" srcOrd="0" destOrd="0" presId="urn:microsoft.com/office/officeart/2018/2/layout/IconLabelList"/>
    <dgm:cxn modelId="{65EA6BEC-D611-48F8-A133-F7CD15875BFB}" type="presOf" srcId="{F60B9EE6-9EEF-487E-93F2-DF06F50B4EAC}" destId="{8D570AC2-A871-41F3-9C52-746A226A3CE7}" srcOrd="0" destOrd="0" presId="urn:microsoft.com/office/officeart/2018/2/layout/IconLabelList"/>
    <dgm:cxn modelId="{9F54D8FF-B61F-474E-B998-264FEF01E194}" type="presOf" srcId="{535E5B75-3658-4544-9A0D-E9E708AD401E}" destId="{42930D9F-37A6-44A7-B123-D6847AA6091A}" srcOrd="0" destOrd="0" presId="urn:microsoft.com/office/officeart/2018/2/layout/IconLabelList"/>
    <dgm:cxn modelId="{D4C17B0C-5117-4882-8167-A8B579D5BBF8}" type="presParOf" srcId="{8D570AC2-A871-41F3-9C52-746A226A3CE7}" destId="{25CA49BD-956A-4AE6-AEF8-31206688A8F6}" srcOrd="0" destOrd="0" presId="urn:microsoft.com/office/officeart/2018/2/layout/IconLabelList"/>
    <dgm:cxn modelId="{58F91D8E-7F00-4073-819D-9DE97D7DAEDA}" type="presParOf" srcId="{25CA49BD-956A-4AE6-AEF8-31206688A8F6}" destId="{F5B11DA8-D5C6-47FA-AE6C-5534CE8BB043}" srcOrd="0" destOrd="0" presId="urn:microsoft.com/office/officeart/2018/2/layout/IconLabelList"/>
    <dgm:cxn modelId="{ABF3E308-076F-4FB0-AD57-01F78CD716AB}" type="presParOf" srcId="{25CA49BD-956A-4AE6-AEF8-31206688A8F6}" destId="{DC750E04-BD24-4A47-BF9B-BB523552F464}" srcOrd="1" destOrd="0" presId="urn:microsoft.com/office/officeart/2018/2/layout/IconLabelList"/>
    <dgm:cxn modelId="{C830B071-6474-4783-9566-A0E31173FFA4}" type="presParOf" srcId="{25CA49BD-956A-4AE6-AEF8-31206688A8F6}" destId="{90AC2122-E50E-4D18-B1CF-5F0D7382D44D}" srcOrd="2" destOrd="0" presId="urn:microsoft.com/office/officeart/2018/2/layout/IconLabelList"/>
    <dgm:cxn modelId="{960C73F0-36C5-4194-97A3-136A602ED76D}" type="presParOf" srcId="{8D570AC2-A871-41F3-9C52-746A226A3CE7}" destId="{BE6496B2-FC04-4D82-B84D-E7C7919F61E0}" srcOrd="1" destOrd="0" presId="urn:microsoft.com/office/officeart/2018/2/layout/IconLabelList"/>
    <dgm:cxn modelId="{90F01172-E426-4CC0-AD0A-BC10F7778FCE}" type="presParOf" srcId="{8D570AC2-A871-41F3-9C52-746A226A3CE7}" destId="{61F63967-4E8D-469F-80FA-38AE09CBC6DE}" srcOrd="2" destOrd="0" presId="urn:microsoft.com/office/officeart/2018/2/layout/IconLabelList"/>
    <dgm:cxn modelId="{77B21E7E-8AAC-48DC-9B42-7E1C317DD111}" type="presParOf" srcId="{61F63967-4E8D-469F-80FA-38AE09CBC6DE}" destId="{24D3DEEB-2800-42FE-B0E4-5A37FED6DD16}" srcOrd="0" destOrd="0" presId="urn:microsoft.com/office/officeart/2018/2/layout/IconLabelList"/>
    <dgm:cxn modelId="{8E5E405D-B13A-4222-8F1A-2603AAC8A6B4}" type="presParOf" srcId="{61F63967-4E8D-469F-80FA-38AE09CBC6DE}" destId="{9B696D73-A943-4654-A521-292892BE63CE}" srcOrd="1" destOrd="0" presId="urn:microsoft.com/office/officeart/2018/2/layout/IconLabelList"/>
    <dgm:cxn modelId="{D396FEBF-3F9C-4BC3-B61D-3AE24CA15D8A}" type="presParOf" srcId="{61F63967-4E8D-469F-80FA-38AE09CBC6DE}" destId="{42930D9F-37A6-44A7-B123-D6847AA6091A}" srcOrd="2" destOrd="0" presId="urn:microsoft.com/office/officeart/2018/2/layout/IconLabelList"/>
    <dgm:cxn modelId="{E5EC8EEB-60FF-406A-887B-A149F09D9921}" type="presParOf" srcId="{8D570AC2-A871-41F3-9C52-746A226A3CE7}" destId="{0C7A43C0-D7A3-4B8D-AA83-CAD7E7A66760}" srcOrd="3" destOrd="0" presId="urn:microsoft.com/office/officeart/2018/2/layout/IconLabelList"/>
    <dgm:cxn modelId="{28CAEADC-137D-4E4D-A6D9-37AFC09D6564}" type="presParOf" srcId="{8D570AC2-A871-41F3-9C52-746A226A3CE7}" destId="{D3D8FCD9-2938-4EC5-A23B-A8509341C445}" srcOrd="4" destOrd="0" presId="urn:microsoft.com/office/officeart/2018/2/layout/IconLabelList"/>
    <dgm:cxn modelId="{968EC658-3B64-40F6-BE97-E418207BA903}" type="presParOf" srcId="{D3D8FCD9-2938-4EC5-A23B-A8509341C445}" destId="{153633E4-AE4B-4161-8DEA-3F43C0782051}" srcOrd="0" destOrd="0" presId="urn:microsoft.com/office/officeart/2018/2/layout/IconLabelList"/>
    <dgm:cxn modelId="{49A35306-CFAC-44B3-B349-BEBA71BEE780}" type="presParOf" srcId="{D3D8FCD9-2938-4EC5-A23B-A8509341C445}" destId="{D65C51DE-FEBB-43BA-81AD-A7E720271A4A}" srcOrd="1" destOrd="0" presId="urn:microsoft.com/office/officeart/2018/2/layout/IconLabelList"/>
    <dgm:cxn modelId="{0A9DF6C0-024F-404F-B32B-D6686F997A85}" type="presParOf" srcId="{D3D8FCD9-2938-4EC5-A23B-A8509341C445}" destId="{2F605903-39FB-4267-8AC1-21A5B239B051}" srcOrd="2" destOrd="0" presId="urn:microsoft.com/office/officeart/2018/2/layout/IconLabelList"/>
    <dgm:cxn modelId="{13DFCA3D-E6FB-4E57-AE8B-C99B5571B6E4}" type="presParOf" srcId="{8D570AC2-A871-41F3-9C52-746A226A3CE7}" destId="{F09D194C-1867-48FC-99F5-1995EF118D71}" srcOrd="5" destOrd="0" presId="urn:microsoft.com/office/officeart/2018/2/layout/IconLabelList"/>
    <dgm:cxn modelId="{24FDB3DB-64DA-4222-8FD7-D4C8E8471FF1}" type="presParOf" srcId="{8D570AC2-A871-41F3-9C52-746A226A3CE7}" destId="{4F58A4F8-F393-4939-A09E-BCFC52B5496D}" srcOrd="6" destOrd="0" presId="urn:microsoft.com/office/officeart/2018/2/layout/IconLabelList"/>
    <dgm:cxn modelId="{F602BE93-DE44-4C9A-BA3F-A5C43665BBC8}" type="presParOf" srcId="{4F58A4F8-F393-4939-A09E-BCFC52B5496D}" destId="{88322215-32AA-4F45-9A22-51EC8FED80B8}" srcOrd="0" destOrd="0" presId="urn:microsoft.com/office/officeart/2018/2/layout/IconLabelList"/>
    <dgm:cxn modelId="{B7A5AEB9-7BCA-4CF4-9C66-24EE11A52421}" type="presParOf" srcId="{4F58A4F8-F393-4939-A09E-BCFC52B5496D}" destId="{34AAEE34-95C1-48A2-BEBE-9BEC35AE815E}" srcOrd="1" destOrd="0" presId="urn:microsoft.com/office/officeart/2018/2/layout/IconLabelList"/>
    <dgm:cxn modelId="{03A61F0C-57E6-4FB6-844C-23F49C3C55A5}" type="presParOf" srcId="{4F58A4F8-F393-4939-A09E-BCFC52B5496D}" destId="{246C1170-64D8-40E9-853C-BAB2827A14A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6A554-70B5-42FD-99C6-AA787FD16FB0}">
      <dsp:nvSpPr>
        <dsp:cNvPr id="0" name=""/>
        <dsp:cNvSpPr/>
      </dsp:nvSpPr>
      <dsp:spPr>
        <a:xfrm>
          <a:off x="0" y="986"/>
          <a:ext cx="4426757"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27A960-0D5B-47D7-83A0-DC070D943C77}">
      <dsp:nvSpPr>
        <dsp:cNvPr id="0" name=""/>
        <dsp:cNvSpPr/>
      </dsp:nvSpPr>
      <dsp:spPr>
        <a:xfrm>
          <a:off x="0" y="986"/>
          <a:ext cx="4426757" cy="336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AU" sz="1500" kern="1200" dirty="0"/>
            <a:t>Agility</a:t>
          </a:r>
          <a:endParaRPr lang="en-US" sz="1500" kern="1200" dirty="0"/>
        </a:p>
      </dsp:txBody>
      <dsp:txXfrm>
        <a:off x="0" y="986"/>
        <a:ext cx="4426757" cy="336475"/>
      </dsp:txXfrm>
    </dsp:sp>
    <dsp:sp modelId="{28E3159A-68B6-412E-89D7-319ED43123CA}">
      <dsp:nvSpPr>
        <dsp:cNvPr id="0" name=""/>
        <dsp:cNvSpPr/>
      </dsp:nvSpPr>
      <dsp:spPr>
        <a:xfrm>
          <a:off x="0" y="337461"/>
          <a:ext cx="4426757"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D1DA13-E21B-45A2-8655-E01DC4809DAC}">
      <dsp:nvSpPr>
        <dsp:cNvPr id="0" name=""/>
        <dsp:cNvSpPr/>
      </dsp:nvSpPr>
      <dsp:spPr>
        <a:xfrm>
          <a:off x="0" y="337461"/>
          <a:ext cx="4426757" cy="336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AU" sz="1500" kern="1200" dirty="0"/>
            <a:t>Flexible Scaling</a:t>
          </a:r>
          <a:endParaRPr lang="en-US" sz="1500" kern="1200" dirty="0"/>
        </a:p>
      </dsp:txBody>
      <dsp:txXfrm>
        <a:off x="0" y="337461"/>
        <a:ext cx="4426757" cy="336475"/>
      </dsp:txXfrm>
    </dsp:sp>
    <dsp:sp modelId="{AFA6A17B-F67F-4DD4-A646-D7F4296AE12E}">
      <dsp:nvSpPr>
        <dsp:cNvPr id="0" name=""/>
        <dsp:cNvSpPr/>
      </dsp:nvSpPr>
      <dsp:spPr>
        <a:xfrm>
          <a:off x="0" y="673937"/>
          <a:ext cx="4426757"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DDC2BA-6001-46AD-80A7-2108714684DB}">
      <dsp:nvSpPr>
        <dsp:cNvPr id="0" name=""/>
        <dsp:cNvSpPr/>
      </dsp:nvSpPr>
      <dsp:spPr>
        <a:xfrm>
          <a:off x="0" y="673937"/>
          <a:ext cx="4426757" cy="336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AU" sz="1500" kern="1200" dirty="0"/>
            <a:t>Easy Deployment</a:t>
          </a:r>
          <a:endParaRPr lang="en-US" sz="1500" kern="1200" dirty="0"/>
        </a:p>
      </dsp:txBody>
      <dsp:txXfrm>
        <a:off x="0" y="673937"/>
        <a:ext cx="4426757" cy="336475"/>
      </dsp:txXfrm>
    </dsp:sp>
    <dsp:sp modelId="{25FE67CB-8AE1-4ECE-B957-93EB2E4B4570}">
      <dsp:nvSpPr>
        <dsp:cNvPr id="0" name=""/>
        <dsp:cNvSpPr/>
      </dsp:nvSpPr>
      <dsp:spPr>
        <a:xfrm>
          <a:off x="0" y="1010412"/>
          <a:ext cx="4426757"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8B3E24-2D2F-45BE-9D66-0EA245859DCE}">
      <dsp:nvSpPr>
        <dsp:cNvPr id="0" name=""/>
        <dsp:cNvSpPr/>
      </dsp:nvSpPr>
      <dsp:spPr>
        <a:xfrm>
          <a:off x="0" y="1010412"/>
          <a:ext cx="4426757" cy="336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AU" sz="1500" kern="1200"/>
            <a:t>Technological Freedom</a:t>
          </a:r>
          <a:endParaRPr lang="en-US" sz="1500" kern="1200"/>
        </a:p>
      </dsp:txBody>
      <dsp:txXfrm>
        <a:off x="0" y="1010412"/>
        <a:ext cx="4426757" cy="336475"/>
      </dsp:txXfrm>
    </dsp:sp>
    <dsp:sp modelId="{4076B366-1BF4-46E7-B32F-A77DFBCD6F40}">
      <dsp:nvSpPr>
        <dsp:cNvPr id="0" name=""/>
        <dsp:cNvSpPr/>
      </dsp:nvSpPr>
      <dsp:spPr>
        <a:xfrm>
          <a:off x="0" y="1346887"/>
          <a:ext cx="4426757"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23AECF-832A-4483-896D-EC63AC6DA9C7}">
      <dsp:nvSpPr>
        <dsp:cNvPr id="0" name=""/>
        <dsp:cNvSpPr/>
      </dsp:nvSpPr>
      <dsp:spPr>
        <a:xfrm>
          <a:off x="0" y="1346887"/>
          <a:ext cx="4426757" cy="336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AU" sz="1500" kern="1200"/>
            <a:t>Reusable Code</a:t>
          </a:r>
          <a:endParaRPr lang="en-US" sz="1500" kern="1200"/>
        </a:p>
      </dsp:txBody>
      <dsp:txXfrm>
        <a:off x="0" y="1346887"/>
        <a:ext cx="4426757" cy="336475"/>
      </dsp:txXfrm>
    </dsp:sp>
    <dsp:sp modelId="{D7C67861-DD4F-4F7A-9052-19ED860C604B}">
      <dsp:nvSpPr>
        <dsp:cNvPr id="0" name=""/>
        <dsp:cNvSpPr/>
      </dsp:nvSpPr>
      <dsp:spPr>
        <a:xfrm>
          <a:off x="0" y="1683363"/>
          <a:ext cx="4426757"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7464FD-8F37-4F09-9B08-3F0A649B223A}">
      <dsp:nvSpPr>
        <dsp:cNvPr id="0" name=""/>
        <dsp:cNvSpPr/>
      </dsp:nvSpPr>
      <dsp:spPr>
        <a:xfrm>
          <a:off x="0" y="1683363"/>
          <a:ext cx="4426757" cy="336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AU" sz="1500" kern="1200"/>
            <a:t>Resilience</a:t>
          </a:r>
          <a:endParaRPr lang="en-US" sz="1500" kern="1200"/>
        </a:p>
      </dsp:txBody>
      <dsp:txXfrm>
        <a:off x="0" y="1683363"/>
        <a:ext cx="4426757" cy="336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47131-03BE-46D2-B277-91598F276DF1}">
      <dsp:nvSpPr>
        <dsp:cNvPr id="0" name=""/>
        <dsp:cNvSpPr/>
      </dsp:nvSpPr>
      <dsp:spPr>
        <a:xfrm rot="5400000">
          <a:off x="2223524" y="79976"/>
          <a:ext cx="1226842" cy="1067353"/>
        </a:xfrm>
        <a:prstGeom prst="hexagon">
          <a:avLst>
            <a:gd name="adj" fmla="val 25000"/>
            <a:gd name="vf" fmla="val 115470"/>
          </a:avLst>
        </a:prstGeom>
        <a:solidFill>
          <a:schemeClr val="accent2">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100000"/>
            </a:lnSpc>
            <a:spcBef>
              <a:spcPct val="0"/>
            </a:spcBef>
            <a:spcAft>
              <a:spcPct val="35000"/>
            </a:spcAft>
            <a:buNone/>
          </a:pPr>
          <a:r>
            <a:rPr lang="en-AU" sz="1000" kern="1200" dirty="0"/>
            <a:t>Simplified application deployment</a:t>
          </a:r>
          <a:endParaRPr lang="en-US" sz="1000" kern="1200" dirty="0"/>
        </a:p>
      </dsp:txBody>
      <dsp:txXfrm rot="-5400000">
        <a:off x="2469597" y="191415"/>
        <a:ext cx="734695" cy="844476"/>
      </dsp:txXfrm>
    </dsp:sp>
    <dsp:sp modelId="{D9983FD3-571C-4596-B005-4C3D6720A25A}">
      <dsp:nvSpPr>
        <dsp:cNvPr id="0" name=""/>
        <dsp:cNvSpPr/>
      </dsp:nvSpPr>
      <dsp:spPr>
        <a:xfrm>
          <a:off x="3403011" y="245599"/>
          <a:ext cx="1369156" cy="736105"/>
        </a:xfrm>
        <a:prstGeom prst="rect">
          <a:avLst/>
        </a:prstGeom>
        <a:noFill/>
        <a:ln>
          <a:noFill/>
        </a:ln>
        <a:effectLst/>
      </dsp:spPr>
      <dsp:style>
        <a:lnRef idx="0">
          <a:scrgbClr r="0" g="0" b="0"/>
        </a:lnRef>
        <a:fillRef idx="0">
          <a:scrgbClr r="0" g="0" b="0"/>
        </a:fillRef>
        <a:effectRef idx="0">
          <a:scrgbClr r="0" g="0" b="0"/>
        </a:effectRef>
        <a:fontRef idx="minor"/>
      </dsp:style>
    </dsp:sp>
    <dsp:sp modelId="{77CEB5DB-98C0-4E5A-B9D4-F947AE50CE53}">
      <dsp:nvSpPr>
        <dsp:cNvPr id="0" name=""/>
        <dsp:cNvSpPr/>
      </dsp:nvSpPr>
      <dsp:spPr>
        <a:xfrm rot="5400000">
          <a:off x="1070783" y="79976"/>
          <a:ext cx="1226842" cy="1067353"/>
        </a:xfrm>
        <a:prstGeom prst="hexagon">
          <a:avLst>
            <a:gd name="adj" fmla="val 25000"/>
            <a:gd name="vf" fmla="val 115470"/>
          </a:avLst>
        </a:prstGeom>
        <a:solidFill>
          <a:schemeClr val="accent2">
            <a:shade val="50000"/>
            <a:hueOff val="-137212"/>
            <a:satOff val="1093"/>
            <a:lumOff val="1168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316856" y="191415"/>
        <a:ext cx="734695" cy="844476"/>
      </dsp:txXfrm>
    </dsp:sp>
    <dsp:sp modelId="{2A42A03A-BED6-4EA0-9412-710D61FF4E59}">
      <dsp:nvSpPr>
        <dsp:cNvPr id="0" name=""/>
        <dsp:cNvSpPr/>
      </dsp:nvSpPr>
      <dsp:spPr>
        <a:xfrm rot="5400000">
          <a:off x="1644945" y="1121320"/>
          <a:ext cx="1226842" cy="1067353"/>
        </a:xfrm>
        <a:prstGeom prst="hexagon">
          <a:avLst>
            <a:gd name="adj" fmla="val 25000"/>
            <a:gd name="vf" fmla="val 115470"/>
          </a:avLst>
        </a:prstGeom>
        <a:solidFill>
          <a:schemeClr val="accent2">
            <a:shade val="50000"/>
            <a:hueOff val="-274425"/>
            <a:satOff val="2186"/>
            <a:lumOff val="2337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100000"/>
            </a:lnSpc>
            <a:spcBef>
              <a:spcPct val="0"/>
            </a:spcBef>
            <a:spcAft>
              <a:spcPct val="35000"/>
            </a:spcAft>
            <a:buNone/>
          </a:pPr>
          <a:r>
            <a:rPr lang="en-AU" sz="1000" kern="1200"/>
            <a:t>Flexibility</a:t>
          </a:r>
          <a:endParaRPr lang="en-US" sz="1000" kern="1200"/>
        </a:p>
      </dsp:txBody>
      <dsp:txXfrm rot="-5400000">
        <a:off x="1891018" y="1232759"/>
        <a:ext cx="734695" cy="844476"/>
      </dsp:txXfrm>
    </dsp:sp>
    <dsp:sp modelId="{30935A60-E3D6-4E36-8889-B8E651B9B70B}">
      <dsp:nvSpPr>
        <dsp:cNvPr id="0" name=""/>
        <dsp:cNvSpPr/>
      </dsp:nvSpPr>
      <dsp:spPr>
        <a:xfrm>
          <a:off x="355534" y="1286944"/>
          <a:ext cx="1324990" cy="736105"/>
        </a:xfrm>
        <a:prstGeom prst="rect">
          <a:avLst/>
        </a:prstGeom>
        <a:noFill/>
        <a:ln>
          <a:noFill/>
        </a:ln>
        <a:effectLst/>
      </dsp:spPr>
      <dsp:style>
        <a:lnRef idx="0">
          <a:scrgbClr r="0" g="0" b="0"/>
        </a:lnRef>
        <a:fillRef idx="0">
          <a:scrgbClr r="0" g="0" b="0"/>
        </a:fillRef>
        <a:effectRef idx="0">
          <a:scrgbClr r="0" g="0" b="0"/>
        </a:effectRef>
        <a:fontRef idx="minor"/>
      </dsp:style>
    </dsp:sp>
    <dsp:sp modelId="{1A0C11F0-0A03-457D-91DB-485299E9697C}">
      <dsp:nvSpPr>
        <dsp:cNvPr id="0" name=""/>
        <dsp:cNvSpPr/>
      </dsp:nvSpPr>
      <dsp:spPr>
        <a:xfrm rot="5400000">
          <a:off x="2797687" y="1121320"/>
          <a:ext cx="1226842" cy="1067353"/>
        </a:xfrm>
        <a:prstGeom prst="hexagon">
          <a:avLst>
            <a:gd name="adj" fmla="val 25000"/>
            <a:gd name="vf" fmla="val 115470"/>
          </a:avLst>
        </a:prstGeom>
        <a:solidFill>
          <a:schemeClr val="accent2">
            <a:shade val="50000"/>
            <a:hueOff val="-411637"/>
            <a:satOff val="3279"/>
            <a:lumOff val="3505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043760" y="1232759"/>
        <a:ext cx="734695" cy="844476"/>
      </dsp:txXfrm>
    </dsp:sp>
    <dsp:sp modelId="{21607236-7CBF-4D76-96F4-1D6468E9DF6E}">
      <dsp:nvSpPr>
        <dsp:cNvPr id="0" name=""/>
        <dsp:cNvSpPr/>
      </dsp:nvSpPr>
      <dsp:spPr>
        <a:xfrm rot="5400000">
          <a:off x="2223524" y="2162664"/>
          <a:ext cx="1226842" cy="1067353"/>
        </a:xfrm>
        <a:prstGeom prst="hexagon">
          <a:avLst>
            <a:gd name="adj" fmla="val 25000"/>
            <a:gd name="vf" fmla="val 115470"/>
          </a:avLst>
        </a:prstGeom>
        <a:solidFill>
          <a:schemeClr val="accent2">
            <a:shade val="50000"/>
            <a:hueOff val="-548849"/>
            <a:satOff val="4372"/>
            <a:lumOff val="4674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100000"/>
            </a:lnSpc>
            <a:spcBef>
              <a:spcPct val="0"/>
            </a:spcBef>
            <a:spcAft>
              <a:spcPct val="35000"/>
            </a:spcAft>
            <a:buNone/>
          </a:pPr>
          <a:r>
            <a:rPr lang="en-AU" sz="1000" kern="1200"/>
            <a:t>Resiliency</a:t>
          </a:r>
          <a:endParaRPr lang="en-US" sz="1000" kern="1200"/>
        </a:p>
      </dsp:txBody>
      <dsp:txXfrm rot="-5400000">
        <a:off x="2469597" y="2274103"/>
        <a:ext cx="734695" cy="844476"/>
      </dsp:txXfrm>
    </dsp:sp>
    <dsp:sp modelId="{82B8C050-5C48-476A-BD63-7FB732039659}">
      <dsp:nvSpPr>
        <dsp:cNvPr id="0" name=""/>
        <dsp:cNvSpPr/>
      </dsp:nvSpPr>
      <dsp:spPr>
        <a:xfrm>
          <a:off x="3403011" y="2328288"/>
          <a:ext cx="1369156" cy="736105"/>
        </a:xfrm>
        <a:prstGeom prst="rect">
          <a:avLst/>
        </a:prstGeom>
        <a:noFill/>
        <a:ln>
          <a:noFill/>
        </a:ln>
        <a:effectLst/>
      </dsp:spPr>
      <dsp:style>
        <a:lnRef idx="0">
          <a:scrgbClr r="0" g="0" b="0"/>
        </a:lnRef>
        <a:fillRef idx="0">
          <a:scrgbClr r="0" g="0" b="0"/>
        </a:fillRef>
        <a:effectRef idx="0">
          <a:scrgbClr r="0" g="0" b="0"/>
        </a:effectRef>
        <a:fontRef idx="minor"/>
      </dsp:style>
    </dsp:sp>
    <dsp:sp modelId="{0DCF0113-C554-47A6-8B71-17FC8B00A1CC}">
      <dsp:nvSpPr>
        <dsp:cNvPr id="0" name=""/>
        <dsp:cNvSpPr/>
      </dsp:nvSpPr>
      <dsp:spPr>
        <a:xfrm rot="5400000">
          <a:off x="1070783" y="2162664"/>
          <a:ext cx="1226842" cy="1067353"/>
        </a:xfrm>
        <a:prstGeom prst="hexagon">
          <a:avLst>
            <a:gd name="adj" fmla="val 25000"/>
            <a:gd name="vf" fmla="val 115470"/>
          </a:avLst>
        </a:prstGeom>
        <a:solidFill>
          <a:schemeClr val="accent2">
            <a:shade val="50000"/>
            <a:hueOff val="-411637"/>
            <a:satOff val="3279"/>
            <a:lumOff val="3505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316856" y="2274103"/>
        <a:ext cx="734695" cy="844476"/>
      </dsp:txXfrm>
    </dsp:sp>
    <dsp:sp modelId="{3B66AFCE-6A62-40A6-B770-76A3EE1DD6A6}">
      <dsp:nvSpPr>
        <dsp:cNvPr id="0" name=""/>
        <dsp:cNvSpPr/>
      </dsp:nvSpPr>
      <dsp:spPr>
        <a:xfrm rot="5400000">
          <a:off x="1644945" y="3204008"/>
          <a:ext cx="1226842" cy="1067353"/>
        </a:xfrm>
        <a:prstGeom prst="hexagon">
          <a:avLst>
            <a:gd name="adj" fmla="val 25000"/>
            <a:gd name="vf" fmla="val 115470"/>
          </a:avLst>
        </a:prstGeom>
        <a:solidFill>
          <a:schemeClr val="accent2">
            <a:shade val="50000"/>
            <a:hueOff val="-274425"/>
            <a:satOff val="2186"/>
            <a:lumOff val="2337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100000"/>
            </a:lnSpc>
            <a:spcBef>
              <a:spcPct val="0"/>
            </a:spcBef>
            <a:spcAft>
              <a:spcPct val="35000"/>
            </a:spcAft>
            <a:buNone/>
          </a:pPr>
          <a:r>
            <a:rPr lang="en-AU" sz="1000" kern="1200"/>
            <a:t>Scalability</a:t>
          </a:r>
          <a:endParaRPr lang="en-US" sz="1000" kern="1200"/>
        </a:p>
      </dsp:txBody>
      <dsp:txXfrm rot="-5400000">
        <a:off x="1891018" y="3315447"/>
        <a:ext cx="734695" cy="844476"/>
      </dsp:txXfrm>
    </dsp:sp>
    <dsp:sp modelId="{C0E67192-B129-42A0-B6B2-40BB4AAA4B2C}">
      <dsp:nvSpPr>
        <dsp:cNvPr id="0" name=""/>
        <dsp:cNvSpPr/>
      </dsp:nvSpPr>
      <dsp:spPr>
        <a:xfrm>
          <a:off x="355534" y="3369632"/>
          <a:ext cx="1324990" cy="736105"/>
        </a:xfrm>
        <a:prstGeom prst="rect">
          <a:avLst/>
        </a:prstGeom>
        <a:noFill/>
        <a:ln>
          <a:noFill/>
        </a:ln>
        <a:effectLst/>
      </dsp:spPr>
      <dsp:style>
        <a:lnRef idx="0">
          <a:scrgbClr r="0" g="0" b="0"/>
        </a:lnRef>
        <a:fillRef idx="0">
          <a:scrgbClr r="0" g="0" b="0"/>
        </a:fillRef>
        <a:effectRef idx="0">
          <a:scrgbClr r="0" g="0" b="0"/>
        </a:effectRef>
        <a:fontRef idx="minor"/>
      </dsp:style>
    </dsp:sp>
    <dsp:sp modelId="{EF3A8CE2-3860-4521-BE1D-29C91117F659}">
      <dsp:nvSpPr>
        <dsp:cNvPr id="0" name=""/>
        <dsp:cNvSpPr/>
      </dsp:nvSpPr>
      <dsp:spPr>
        <a:xfrm rot="5400000">
          <a:off x="2797687" y="3204008"/>
          <a:ext cx="1226842" cy="1067353"/>
        </a:xfrm>
        <a:prstGeom prst="hexagon">
          <a:avLst>
            <a:gd name="adj" fmla="val 25000"/>
            <a:gd name="vf" fmla="val 115470"/>
          </a:avLst>
        </a:prstGeom>
        <a:solidFill>
          <a:schemeClr val="accent2">
            <a:shade val="50000"/>
            <a:hueOff val="-137212"/>
            <a:satOff val="1093"/>
            <a:lumOff val="1168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043760" y="3315447"/>
        <a:ext cx="734695" cy="8444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47131-03BE-46D2-B277-91598F276DF1}">
      <dsp:nvSpPr>
        <dsp:cNvPr id="0" name=""/>
        <dsp:cNvSpPr/>
      </dsp:nvSpPr>
      <dsp:spPr>
        <a:xfrm rot="5400000">
          <a:off x="2168733" y="347073"/>
          <a:ext cx="1424361" cy="1239194"/>
        </a:xfrm>
        <a:prstGeom prst="hexagon">
          <a:avLst>
            <a:gd name="adj" fmla="val 25000"/>
            <a:gd name="vf" fmla="val 115470"/>
          </a:avLst>
        </a:prstGeom>
        <a:solidFill>
          <a:schemeClr val="accent5">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100000"/>
            </a:lnSpc>
            <a:spcBef>
              <a:spcPct val="0"/>
            </a:spcBef>
            <a:spcAft>
              <a:spcPct val="35000"/>
            </a:spcAft>
            <a:buNone/>
          </a:pPr>
          <a:r>
            <a:rPr lang="en-AU" sz="1000" kern="1200" dirty="0"/>
            <a:t>Microservices</a:t>
          </a:r>
        </a:p>
      </dsp:txBody>
      <dsp:txXfrm rot="-5400000">
        <a:off x="2454424" y="476453"/>
        <a:ext cx="852978" cy="980435"/>
      </dsp:txXfrm>
    </dsp:sp>
    <dsp:sp modelId="{D9983FD3-571C-4596-B005-4C3D6720A25A}">
      <dsp:nvSpPr>
        <dsp:cNvPr id="0" name=""/>
        <dsp:cNvSpPr/>
      </dsp:nvSpPr>
      <dsp:spPr>
        <a:xfrm>
          <a:off x="3538114" y="539362"/>
          <a:ext cx="1589587" cy="854617"/>
        </a:xfrm>
        <a:prstGeom prst="rect">
          <a:avLst/>
        </a:prstGeom>
        <a:noFill/>
        <a:ln>
          <a:noFill/>
        </a:ln>
        <a:effectLst/>
      </dsp:spPr>
      <dsp:style>
        <a:lnRef idx="0">
          <a:scrgbClr r="0" g="0" b="0"/>
        </a:lnRef>
        <a:fillRef idx="0">
          <a:scrgbClr r="0" g="0" b="0"/>
        </a:fillRef>
        <a:effectRef idx="0">
          <a:scrgbClr r="0" g="0" b="0"/>
        </a:effectRef>
        <a:fontRef idx="minor"/>
      </dsp:style>
    </dsp:sp>
    <dsp:sp modelId="{77CEB5DB-98C0-4E5A-B9D4-F947AE50CE53}">
      <dsp:nvSpPr>
        <dsp:cNvPr id="0" name=""/>
        <dsp:cNvSpPr/>
      </dsp:nvSpPr>
      <dsp:spPr>
        <a:xfrm rot="5400000">
          <a:off x="830402" y="347073"/>
          <a:ext cx="1424361" cy="1239194"/>
        </a:xfrm>
        <a:prstGeom prst="hexagon">
          <a:avLst>
            <a:gd name="adj" fmla="val 25000"/>
            <a:gd name="vf" fmla="val 115470"/>
          </a:avLst>
        </a:prstGeom>
        <a:solidFill>
          <a:schemeClr val="accent5">
            <a:shade val="50000"/>
            <a:hueOff val="69576"/>
            <a:satOff val="-12122"/>
            <a:lumOff val="1607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116093" y="476453"/>
        <a:ext cx="852978" cy="980435"/>
      </dsp:txXfrm>
    </dsp:sp>
    <dsp:sp modelId="{2A42A03A-BED6-4EA0-9412-710D61FF4E59}">
      <dsp:nvSpPr>
        <dsp:cNvPr id="0" name=""/>
        <dsp:cNvSpPr/>
      </dsp:nvSpPr>
      <dsp:spPr>
        <a:xfrm rot="5400000">
          <a:off x="1497004" y="1556071"/>
          <a:ext cx="1424361" cy="1239194"/>
        </a:xfrm>
        <a:prstGeom prst="hexagon">
          <a:avLst>
            <a:gd name="adj" fmla="val 25000"/>
            <a:gd name="vf" fmla="val 115470"/>
          </a:avLst>
        </a:prstGeom>
        <a:solidFill>
          <a:schemeClr val="accent5">
            <a:shade val="50000"/>
            <a:hueOff val="139153"/>
            <a:satOff val="-24245"/>
            <a:lumOff val="3215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100000"/>
            </a:lnSpc>
            <a:spcBef>
              <a:spcPct val="0"/>
            </a:spcBef>
            <a:spcAft>
              <a:spcPct val="35000"/>
            </a:spcAft>
            <a:buNone/>
          </a:pPr>
          <a:r>
            <a:rPr lang="en-AU" sz="1000" kern="1200" dirty="0"/>
            <a:t>DevOps</a:t>
          </a:r>
          <a:endParaRPr lang="en-US" sz="1000" kern="1200" dirty="0"/>
        </a:p>
      </dsp:txBody>
      <dsp:txXfrm rot="-5400000">
        <a:off x="1782695" y="1685451"/>
        <a:ext cx="852978" cy="980435"/>
      </dsp:txXfrm>
    </dsp:sp>
    <dsp:sp modelId="{30935A60-E3D6-4E36-8889-B8E651B9B70B}">
      <dsp:nvSpPr>
        <dsp:cNvPr id="0" name=""/>
        <dsp:cNvSpPr/>
      </dsp:nvSpPr>
      <dsp:spPr>
        <a:xfrm>
          <a:off x="0" y="1748360"/>
          <a:ext cx="1538310" cy="854617"/>
        </a:xfrm>
        <a:prstGeom prst="rect">
          <a:avLst/>
        </a:prstGeom>
        <a:noFill/>
        <a:ln>
          <a:noFill/>
        </a:ln>
        <a:effectLst/>
      </dsp:spPr>
      <dsp:style>
        <a:lnRef idx="0">
          <a:scrgbClr r="0" g="0" b="0"/>
        </a:lnRef>
        <a:fillRef idx="0">
          <a:scrgbClr r="0" g="0" b="0"/>
        </a:fillRef>
        <a:effectRef idx="0">
          <a:scrgbClr r="0" g="0" b="0"/>
        </a:effectRef>
        <a:fontRef idx="minor"/>
      </dsp:style>
    </dsp:sp>
    <dsp:sp modelId="{1A0C11F0-0A03-457D-91DB-485299E9697C}">
      <dsp:nvSpPr>
        <dsp:cNvPr id="0" name=""/>
        <dsp:cNvSpPr/>
      </dsp:nvSpPr>
      <dsp:spPr>
        <a:xfrm rot="5400000">
          <a:off x="2835334" y="1556071"/>
          <a:ext cx="1424361" cy="1239194"/>
        </a:xfrm>
        <a:prstGeom prst="hexagon">
          <a:avLst>
            <a:gd name="adj" fmla="val 25000"/>
            <a:gd name="vf" fmla="val 115470"/>
          </a:avLst>
        </a:prstGeom>
        <a:solidFill>
          <a:schemeClr val="accent5">
            <a:shade val="50000"/>
            <a:hueOff val="208729"/>
            <a:satOff val="-36367"/>
            <a:lumOff val="4823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121025" y="1685451"/>
        <a:ext cx="852978" cy="980435"/>
      </dsp:txXfrm>
    </dsp:sp>
    <dsp:sp modelId="{21607236-7CBF-4D76-96F4-1D6468E9DF6E}">
      <dsp:nvSpPr>
        <dsp:cNvPr id="0" name=""/>
        <dsp:cNvSpPr/>
      </dsp:nvSpPr>
      <dsp:spPr>
        <a:xfrm rot="5400000">
          <a:off x="2168733" y="2765069"/>
          <a:ext cx="1424361" cy="1239194"/>
        </a:xfrm>
        <a:prstGeom prst="hexagon">
          <a:avLst>
            <a:gd name="adj" fmla="val 25000"/>
            <a:gd name="vf" fmla="val 115470"/>
          </a:avLst>
        </a:prstGeom>
        <a:solidFill>
          <a:schemeClr val="accent5">
            <a:shade val="50000"/>
            <a:hueOff val="139153"/>
            <a:satOff val="-24245"/>
            <a:lumOff val="3215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100000"/>
            </a:lnSpc>
            <a:spcBef>
              <a:spcPct val="0"/>
            </a:spcBef>
            <a:spcAft>
              <a:spcPct val="35000"/>
            </a:spcAft>
            <a:buNone/>
          </a:pPr>
          <a:r>
            <a:rPr lang="en-AU" sz="1000" kern="1200" dirty="0"/>
            <a:t>Hybrid cloud</a:t>
          </a:r>
        </a:p>
      </dsp:txBody>
      <dsp:txXfrm rot="-5400000">
        <a:off x="2454424" y="2894449"/>
        <a:ext cx="852978" cy="980435"/>
      </dsp:txXfrm>
    </dsp:sp>
    <dsp:sp modelId="{82B8C050-5C48-476A-BD63-7FB732039659}">
      <dsp:nvSpPr>
        <dsp:cNvPr id="0" name=""/>
        <dsp:cNvSpPr/>
      </dsp:nvSpPr>
      <dsp:spPr>
        <a:xfrm>
          <a:off x="3538114" y="2957358"/>
          <a:ext cx="1589587" cy="854617"/>
        </a:xfrm>
        <a:prstGeom prst="rect">
          <a:avLst/>
        </a:prstGeom>
        <a:noFill/>
        <a:ln>
          <a:noFill/>
        </a:ln>
        <a:effectLst/>
      </dsp:spPr>
      <dsp:style>
        <a:lnRef idx="0">
          <a:scrgbClr r="0" g="0" b="0"/>
        </a:lnRef>
        <a:fillRef idx="0">
          <a:scrgbClr r="0" g="0" b="0"/>
        </a:fillRef>
        <a:effectRef idx="0">
          <a:scrgbClr r="0" g="0" b="0"/>
        </a:effectRef>
        <a:fontRef idx="minor"/>
      </dsp:style>
    </dsp:sp>
    <dsp:sp modelId="{0DCF0113-C554-47A6-8B71-17FC8B00A1CC}">
      <dsp:nvSpPr>
        <dsp:cNvPr id="0" name=""/>
        <dsp:cNvSpPr/>
      </dsp:nvSpPr>
      <dsp:spPr>
        <a:xfrm rot="5400000">
          <a:off x="830402" y="2765069"/>
          <a:ext cx="1424361" cy="1239194"/>
        </a:xfrm>
        <a:prstGeom prst="hexagon">
          <a:avLst>
            <a:gd name="adj" fmla="val 25000"/>
            <a:gd name="vf" fmla="val 115470"/>
          </a:avLst>
        </a:prstGeom>
        <a:solidFill>
          <a:schemeClr val="accent5">
            <a:shade val="50000"/>
            <a:hueOff val="69576"/>
            <a:satOff val="-12122"/>
            <a:lumOff val="1607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116093" y="2894449"/>
        <a:ext cx="852978" cy="9804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47B9F-7726-4C1E-8500-E118135A1436}">
      <dsp:nvSpPr>
        <dsp:cNvPr id="0" name=""/>
        <dsp:cNvSpPr/>
      </dsp:nvSpPr>
      <dsp:spPr>
        <a:xfrm>
          <a:off x="0" y="1805"/>
          <a:ext cx="5773614"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D1DB4F-72EC-4323-9F4F-E8923920F699}">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A6ADA9-A013-4D96-AFD3-93CF7E26AECF}">
      <dsp:nvSpPr>
        <dsp:cNvPr id="0" name=""/>
        <dsp:cNvSpPr/>
      </dsp:nvSpPr>
      <dsp:spPr>
        <a:xfrm>
          <a:off x="1057183" y="1805"/>
          <a:ext cx="4716431"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22300">
            <a:lnSpc>
              <a:spcPct val="100000"/>
            </a:lnSpc>
            <a:spcBef>
              <a:spcPct val="0"/>
            </a:spcBef>
            <a:spcAft>
              <a:spcPct val="35000"/>
            </a:spcAft>
            <a:buNone/>
          </a:pPr>
          <a:r>
            <a:rPr lang="en-AU" sz="1400" kern="1200"/>
            <a:t>A cloud container is simply a container that runs on cloud infrastructure rather than on a local machine or in a data center.</a:t>
          </a:r>
          <a:endParaRPr lang="en-US" sz="1400" kern="1200" dirty="0"/>
        </a:p>
      </dsp:txBody>
      <dsp:txXfrm>
        <a:off x="1057183" y="1805"/>
        <a:ext cx="4716431" cy="915310"/>
      </dsp:txXfrm>
    </dsp:sp>
    <dsp:sp modelId="{E9B576EC-D74A-4B5E-B10E-7239707325F3}">
      <dsp:nvSpPr>
        <dsp:cNvPr id="0" name=""/>
        <dsp:cNvSpPr/>
      </dsp:nvSpPr>
      <dsp:spPr>
        <a:xfrm>
          <a:off x="0" y="1145944"/>
          <a:ext cx="5773614"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845A91-EE49-4CCE-86F5-9FA143A5C4AB}">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6577A5-7094-4A94-BB4C-299C034DDEE9}">
      <dsp:nvSpPr>
        <dsp:cNvPr id="0" name=""/>
        <dsp:cNvSpPr/>
      </dsp:nvSpPr>
      <dsp:spPr>
        <a:xfrm>
          <a:off x="1057183" y="1145944"/>
          <a:ext cx="4716431"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22300">
            <a:lnSpc>
              <a:spcPct val="100000"/>
            </a:lnSpc>
            <a:spcBef>
              <a:spcPct val="0"/>
            </a:spcBef>
            <a:spcAft>
              <a:spcPct val="35000"/>
            </a:spcAft>
            <a:buNone/>
          </a:pPr>
          <a:r>
            <a:rPr lang="en-AU" sz="1400" kern="1200" dirty="0"/>
            <a:t>Containers in cloud computing are image files that contain everything needed to run software: code, runtime, libraries, environment variables, and configuration files. </a:t>
          </a:r>
          <a:endParaRPr lang="en-US" sz="1400" kern="1200" dirty="0"/>
        </a:p>
      </dsp:txBody>
      <dsp:txXfrm>
        <a:off x="1057183" y="1145944"/>
        <a:ext cx="4716431" cy="915310"/>
      </dsp:txXfrm>
    </dsp:sp>
    <dsp:sp modelId="{DD6C54FC-EA63-47ED-BE00-2C604A5A5AD6}">
      <dsp:nvSpPr>
        <dsp:cNvPr id="0" name=""/>
        <dsp:cNvSpPr/>
      </dsp:nvSpPr>
      <dsp:spPr>
        <a:xfrm>
          <a:off x="0" y="2290082"/>
          <a:ext cx="5773614"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4721A2-D9F0-44ED-B941-6FA04E6C5D0F}">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5DC9D9-D62D-43A6-A1BA-A4FFD1011E54}">
      <dsp:nvSpPr>
        <dsp:cNvPr id="0" name=""/>
        <dsp:cNvSpPr/>
      </dsp:nvSpPr>
      <dsp:spPr>
        <a:xfrm>
          <a:off x="1057183" y="2290082"/>
          <a:ext cx="4716431"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22300">
            <a:lnSpc>
              <a:spcPct val="100000"/>
            </a:lnSpc>
            <a:spcBef>
              <a:spcPct val="0"/>
            </a:spcBef>
            <a:spcAft>
              <a:spcPct val="35000"/>
            </a:spcAft>
            <a:buNone/>
          </a:pPr>
          <a:r>
            <a:rPr lang="en-AU" sz="1400" kern="1200" dirty="0"/>
            <a:t>The images are constructed in layers, starting from a base image and then adding additional layers as specified by instructions in a container configuration file. </a:t>
          </a:r>
          <a:endParaRPr lang="en-US" sz="1400" kern="1200" dirty="0"/>
        </a:p>
      </dsp:txBody>
      <dsp:txXfrm>
        <a:off x="1057183" y="2290082"/>
        <a:ext cx="4716431" cy="915310"/>
      </dsp:txXfrm>
    </dsp:sp>
    <dsp:sp modelId="{1E9D5020-0A8E-45A3-B176-A3BBBB0E56D0}">
      <dsp:nvSpPr>
        <dsp:cNvPr id="0" name=""/>
        <dsp:cNvSpPr/>
      </dsp:nvSpPr>
      <dsp:spPr>
        <a:xfrm>
          <a:off x="0" y="3434221"/>
          <a:ext cx="5773614"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48079F-8A69-434B-8CB9-FD47E14ACB11}">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D81F00-FB5D-495D-8E04-7B174EA3EB1D}">
      <dsp:nvSpPr>
        <dsp:cNvPr id="0" name=""/>
        <dsp:cNvSpPr/>
      </dsp:nvSpPr>
      <dsp:spPr>
        <a:xfrm>
          <a:off x="1057183" y="3434221"/>
          <a:ext cx="4716431"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22300">
            <a:lnSpc>
              <a:spcPct val="100000"/>
            </a:lnSpc>
            <a:spcBef>
              <a:spcPct val="0"/>
            </a:spcBef>
            <a:spcAft>
              <a:spcPct val="35000"/>
            </a:spcAft>
            <a:buNone/>
          </a:pPr>
          <a:r>
            <a:rPr lang="en-AU" sz="1400" kern="1200" dirty="0"/>
            <a:t>Once the container images is created, they don’t change. You can store images in a container registry and reuse them consistently across different cloud environments.</a:t>
          </a:r>
          <a:endParaRPr lang="en-US" sz="1400" kern="1200" dirty="0"/>
        </a:p>
      </dsp:txBody>
      <dsp:txXfrm>
        <a:off x="1057183" y="3434221"/>
        <a:ext cx="4716431" cy="915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11DA8-D5C6-47FA-AE6C-5534CE8BB043}">
      <dsp:nvSpPr>
        <dsp:cNvPr id="0" name=""/>
        <dsp:cNvSpPr/>
      </dsp:nvSpPr>
      <dsp:spPr>
        <a:xfrm>
          <a:off x="1138979" y="1002271"/>
          <a:ext cx="932563" cy="932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AC2122-E50E-4D18-B1CF-5F0D7382D44D}">
      <dsp:nvSpPr>
        <dsp:cNvPr id="0" name=""/>
        <dsp:cNvSpPr/>
      </dsp:nvSpPr>
      <dsp:spPr>
        <a:xfrm>
          <a:off x="569079" y="222660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AU" sz="2400" kern="1200" dirty="0"/>
            <a:t>Agility</a:t>
          </a:r>
          <a:endParaRPr lang="en-US" sz="2400" kern="1200" dirty="0"/>
        </a:p>
      </dsp:txBody>
      <dsp:txXfrm>
        <a:off x="569079" y="2226604"/>
        <a:ext cx="2072362" cy="720000"/>
      </dsp:txXfrm>
    </dsp:sp>
    <dsp:sp modelId="{24D3DEEB-2800-42FE-B0E4-5A37FED6DD16}">
      <dsp:nvSpPr>
        <dsp:cNvPr id="0" name=""/>
        <dsp:cNvSpPr/>
      </dsp:nvSpPr>
      <dsp:spPr>
        <a:xfrm>
          <a:off x="3574005" y="1002271"/>
          <a:ext cx="932563" cy="932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930D9F-37A6-44A7-B123-D6847AA6091A}">
      <dsp:nvSpPr>
        <dsp:cNvPr id="0" name=""/>
        <dsp:cNvSpPr/>
      </dsp:nvSpPr>
      <dsp:spPr>
        <a:xfrm>
          <a:off x="3004105" y="222660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AU" sz="2400" kern="1200" dirty="0"/>
            <a:t>Elasticity</a:t>
          </a:r>
          <a:endParaRPr lang="en-US" sz="2400" kern="1200" dirty="0"/>
        </a:p>
      </dsp:txBody>
      <dsp:txXfrm>
        <a:off x="3004105" y="2226604"/>
        <a:ext cx="2072362" cy="720000"/>
      </dsp:txXfrm>
    </dsp:sp>
    <dsp:sp modelId="{153633E4-AE4B-4161-8DEA-3F43C0782051}">
      <dsp:nvSpPr>
        <dsp:cNvPr id="0" name=""/>
        <dsp:cNvSpPr/>
      </dsp:nvSpPr>
      <dsp:spPr>
        <a:xfrm>
          <a:off x="6009031" y="1002271"/>
          <a:ext cx="932563" cy="932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605903-39FB-4267-8AC1-21A5B239B051}">
      <dsp:nvSpPr>
        <dsp:cNvPr id="0" name=""/>
        <dsp:cNvSpPr/>
      </dsp:nvSpPr>
      <dsp:spPr>
        <a:xfrm>
          <a:off x="5439131" y="222660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AU" sz="2400" kern="1200" dirty="0"/>
            <a:t>Cost savings</a:t>
          </a:r>
          <a:endParaRPr lang="en-US" sz="2400" kern="1200" dirty="0"/>
        </a:p>
      </dsp:txBody>
      <dsp:txXfrm>
        <a:off x="5439131" y="2226604"/>
        <a:ext cx="2072362" cy="720000"/>
      </dsp:txXfrm>
    </dsp:sp>
    <dsp:sp modelId="{88322215-32AA-4F45-9A22-51EC8FED80B8}">
      <dsp:nvSpPr>
        <dsp:cNvPr id="0" name=""/>
        <dsp:cNvSpPr/>
      </dsp:nvSpPr>
      <dsp:spPr>
        <a:xfrm>
          <a:off x="8444057" y="1002271"/>
          <a:ext cx="932563" cy="9325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6C1170-64D8-40E9-853C-BAB2827A14A8}">
      <dsp:nvSpPr>
        <dsp:cNvPr id="0" name=""/>
        <dsp:cNvSpPr/>
      </dsp:nvSpPr>
      <dsp:spPr>
        <a:xfrm>
          <a:off x="7874157" y="222660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AU" sz="2400" kern="1200" dirty="0"/>
            <a:t>Deploy globally in minutes</a:t>
          </a:r>
          <a:endParaRPr lang="en-US" sz="2400" kern="1200" dirty="0"/>
        </a:p>
      </dsp:txBody>
      <dsp:txXfrm>
        <a:off x="7874157" y="2226604"/>
        <a:ext cx="2072362" cy="720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C3180C-0573-409E-ADEE-DC712D312ADB}" type="datetimeFigureOut">
              <a:rPr lang="en-AU" smtClean="0"/>
              <a:t>27/05/2025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30C4C-DA5D-4C67-9410-54137EE1C03E}" type="slidenum">
              <a:rPr lang="en-AU" smtClean="0"/>
              <a:t>‹#›</a:t>
            </a:fld>
            <a:endParaRPr lang="en-AU"/>
          </a:p>
        </p:txBody>
      </p:sp>
    </p:spTree>
    <p:extLst>
      <p:ext uri="{BB962C8B-B14F-4D97-AF65-F5344CB8AC3E}">
        <p14:creationId xmlns:p14="http://schemas.microsoft.com/office/powerpoint/2010/main" val="4127751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23DB56A-339F-44ED-B258-80A5201E7B8D}" type="slidenum">
              <a:rPr lang="en-AU" smtClean="0"/>
              <a:t>23</a:t>
            </a:fld>
            <a:endParaRPr lang="en-AU" dirty="0"/>
          </a:p>
        </p:txBody>
      </p:sp>
    </p:spTree>
    <p:extLst>
      <p:ext uri="{BB962C8B-B14F-4D97-AF65-F5344CB8AC3E}">
        <p14:creationId xmlns:p14="http://schemas.microsoft.com/office/powerpoint/2010/main" val="3437206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112AE-1794-9C57-AFDE-95E51D3EAC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B6F0CFD-85B3-EDA1-FD72-F81BC12747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4BA2E0F-125C-985C-C239-794A191BA231}"/>
              </a:ext>
            </a:extLst>
          </p:cNvPr>
          <p:cNvSpPr>
            <a:spLocks noGrp="1"/>
          </p:cNvSpPr>
          <p:nvPr>
            <p:ph type="dt" sz="half" idx="10"/>
          </p:nvPr>
        </p:nvSpPr>
        <p:spPr/>
        <p:txBody>
          <a:bodyPr/>
          <a:lstStyle/>
          <a:p>
            <a:fld id="{ACB78C0A-4E9A-4827-82EB-8E6F05790D5E}" type="datetimeFigureOut">
              <a:rPr lang="en-AU" smtClean="0"/>
              <a:t>27/05/2025</a:t>
            </a:fld>
            <a:endParaRPr lang="en-AU"/>
          </a:p>
        </p:txBody>
      </p:sp>
      <p:sp>
        <p:nvSpPr>
          <p:cNvPr id="5" name="Footer Placeholder 4">
            <a:extLst>
              <a:ext uri="{FF2B5EF4-FFF2-40B4-BE49-F238E27FC236}">
                <a16:creationId xmlns:a16="http://schemas.microsoft.com/office/drawing/2014/main" id="{457A224D-DDC7-EBE7-A887-0112C23D7CE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9C96F50-48C1-B91A-700D-9B865AA11EF1}"/>
              </a:ext>
            </a:extLst>
          </p:cNvPr>
          <p:cNvSpPr>
            <a:spLocks noGrp="1"/>
          </p:cNvSpPr>
          <p:nvPr>
            <p:ph type="sldNum" sz="quarter" idx="12"/>
          </p:nvPr>
        </p:nvSpPr>
        <p:spPr/>
        <p:txBody>
          <a:bodyPr/>
          <a:lstStyle/>
          <a:p>
            <a:fld id="{F1BB555F-232A-4D82-B9F7-B420FD681A0E}" type="slidenum">
              <a:rPr lang="en-AU" smtClean="0"/>
              <a:t>‹#›</a:t>
            </a:fld>
            <a:endParaRPr lang="en-AU"/>
          </a:p>
        </p:txBody>
      </p:sp>
    </p:spTree>
    <p:extLst>
      <p:ext uri="{BB962C8B-B14F-4D97-AF65-F5344CB8AC3E}">
        <p14:creationId xmlns:p14="http://schemas.microsoft.com/office/powerpoint/2010/main" val="2089728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03E9D-13D1-2107-7F36-D7C0A3D2CD3B}"/>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FEB7177-0A21-967C-F1AD-3E009060AE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628BD59-E4A9-167D-2C8D-89218B89D725}"/>
              </a:ext>
            </a:extLst>
          </p:cNvPr>
          <p:cNvSpPr>
            <a:spLocks noGrp="1"/>
          </p:cNvSpPr>
          <p:nvPr>
            <p:ph type="dt" sz="half" idx="10"/>
          </p:nvPr>
        </p:nvSpPr>
        <p:spPr/>
        <p:txBody>
          <a:bodyPr/>
          <a:lstStyle/>
          <a:p>
            <a:fld id="{ACB78C0A-4E9A-4827-82EB-8E6F05790D5E}" type="datetimeFigureOut">
              <a:rPr lang="en-AU" smtClean="0"/>
              <a:t>27/05/2025</a:t>
            </a:fld>
            <a:endParaRPr lang="en-AU"/>
          </a:p>
        </p:txBody>
      </p:sp>
      <p:sp>
        <p:nvSpPr>
          <p:cNvPr id="5" name="Footer Placeholder 4">
            <a:extLst>
              <a:ext uri="{FF2B5EF4-FFF2-40B4-BE49-F238E27FC236}">
                <a16:creationId xmlns:a16="http://schemas.microsoft.com/office/drawing/2014/main" id="{0B5037D3-3D6A-6ED6-1FD4-29E1E2ACB72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6CE5C83-5B6E-FFB8-5E0C-891D9A2CFFA2}"/>
              </a:ext>
            </a:extLst>
          </p:cNvPr>
          <p:cNvSpPr>
            <a:spLocks noGrp="1"/>
          </p:cNvSpPr>
          <p:nvPr>
            <p:ph type="sldNum" sz="quarter" idx="12"/>
          </p:nvPr>
        </p:nvSpPr>
        <p:spPr/>
        <p:txBody>
          <a:bodyPr/>
          <a:lstStyle/>
          <a:p>
            <a:fld id="{F1BB555F-232A-4D82-B9F7-B420FD681A0E}" type="slidenum">
              <a:rPr lang="en-AU" smtClean="0"/>
              <a:t>‹#›</a:t>
            </a:fld>
            <a:endParaRPr lang="en-AU"/>
          </a:p>
        </p:txBody>
      </p:sp>
    </p:spTree>
    <p:extLst>
      <p:ext uri="{BB962C8B-B14F-4D97-AF65-F5344CB8AC3E}">
        <p14:creationId xmlns:p14="http://schemas.microsoft.com/office/powerpoint/2010/main" val="1143379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14B546-1377-CD8E-D679-11333EFCEA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58D2671-50CD-EE52-AFEF-4A03AEBA7A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065AD5F-48F2-6356-DD08-708CA6951E67}"/>
              </a:ext>
            </a:extLst>
          </p:cNvPr>
          <p:cNvSpPr>
            <a:spLocks noGrp="1"/>
          </p:cNvSpPr>
          <p:nvPr>
            <p:ph type="dt" sz="half" idx="10"/>
          </p:nvPr>
        </p:nvSpPr>
        <p:spPr/>
        <p:txBody>
          <a:bodyPr/>
          <a:lstStyle/>
          <a:p>
            <a:fld id="{ACB78C0A-4E9A-4827-82EB-8E6F05790D5E}" type="datetimeFigureOut">
              <a:rPr lang="en-AU" smtClean="0"/>
              <a:t>27/05/2025</a:t>
            </a:fld>
            <a:endParaRPr lang="en-AU"/>
          </a:p>
        </p:txBody>
      </p:sp>
      <p:sp>
        <p:nvSpPr>
          <p:cNvPr id="5" name="Footer Placeholder 4">
            <a:extLst>
              <a:ext uri="{FF2B5EF4-FFF2-40B4-BE49-F238E27FC236}">
                <a16:creationId xmlns:a16="http://schemas.microsoft.com/office/drawing/2014/main" id="{3338CB21-E9A9-247F-ECE3-109F81400C6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DB2F233-4AA6-A004-5E50-6BB393FB2A80}"/>
              </a:ext>
            </a:extLst>
          </p:cNvPr>
          <p:cNvSpPr>
            <a:spLocks noGrp="1"/>
          </p:cNvSpPr>
          <p:nvPr>
            <p:ph type="sldNum" sz="quarter" idx="12"/>
          </p:nvPr>
        </p:nvSpPr>
        <p:spPr/>
        <p:txBody>
          <a:bodyPr/>
          <a:lstStyle/>
          <a:p>
            <a:fld id="{F1BB555F-232A-4D82-B9F7-B420FD681A0E}" type="slidenum">
              <a:rPr lang="en-AU" smtClean="0"/>
              <a:t>‹#›</a:t>
            </a:fld>
            <a:endParaRPr lang="en-AU"/>
          </a:p>
        </p:txBody>
      </p:sp>
    </p:spTree>
    <p:extLst>
      <p:ext uri="{BB962C8B-B14F-4D97-AF65-F5344CB8AC3E}">
        <p14:creationId xmlns:p14="http://schemas.microsoft.com/office/powerpoint/2010/main" val="1045655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78C8-8F92-2FB8-49A6-EA4B8023CC6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6346100-E4CE-55BD-7890-843C5EC862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63061CB-5C44-0560-2C95-DE36B4D8BE6A}"/>
              </a:ext>
            </a:extLst>
          </p:cNvPr>
          <p:cNvSpPr>
            <a:spLocks noGrp="1"/>
          </p:cNvSpPr>
          <p:nvPr>
            <p:ph type="dt" sz="half" idx="10"/>
          </p:nvPr>
        </p:nvSpPr>
        <p:spPr/>
        <p:txBody>
          <a:bodyPr/>
          <a:lstStyle/>
          <a:p>
            <a:fld id="{ACB78C0A-4E9A-4827-82EB-8E6F05790D5E}" type="datetimeFigureOut">
              <a:rPr lang="en-AU" smtClean="0"/>
              <a:t>27/05/2025</a:t>
            </a:fld>
            <a:endParaRPr lang="en-AU"/>
          </a:p>
        </p:txBody>
      </p:sp>
      <p:sp>
        <p:nvSpPr>
          <p:cNvPr id="5" name="Footer Placeholder 4">
            <a:extLst>
              <a:ext uri="{FF2B5EF4-FFF2-40B4-BE49-F238E27FC236}">
                <a16:creationId xmlns:a16="http://schemas.microsoft.com/office/drawing/2014/main" id="{251347E7-C27A-22A3-9D1F-9068200B23F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85E0EF1-E7A5-75B2-6E89-49E78CE9FE1C}"/>
              </a:ext>
            </a:extLst>
          </p:cNvPr>
          <p:cNvSpPr>
            <a:spLocks noGrp="1"/>
          </p:cNvSpPr>
          <p:nvPr>
            <p:ph type="sldNum" sz="quarter" idx="12"/>
          </p:nvPr>
        </p:nvSpPr>
        <p:spPr/>
        <p:txBody>
          <a:bodyPr/>
          <a:lstStyle/>
          <a:p>
            <a:fld id="{F1BB555F-232A-4D82-B9F7-B420FD681A0E}" type="slidenum">
              <a:rPr lang="en-AU" smtClean="0"/>
              <a:t>‹#›</a:t>
            </a:fld>
            <a:endParaRPr lang="en-AU"/>
          </a:p>
        </p:txBody>
      </p:sp>
    </p:spTree>
    <p:extLst>
      <p:ext uri="{BB962C8B-B14F-4D97-AF65-F5344CB8AC3E}">
        <p14:creationId xmlns:p14="http://schemas.microsoft.com/office/powerpoint/2010/main" val="1588853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B46FE-8FEA-DFCB-51C5-A3F372C5A2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67027C0-BA10-18B3-FE51-E2E974944FF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4B508E-35D5-D217-2E57-83250A6B276F}"/>
              </a:ext>
            </a:extLst>
          </p:cNvPr>
          <p:cNvSpPr>
            <a:spLocks noGrp="1"/>
          </p:cNvSpPr>
          <p:nvPr>
            <p:ph type="dt" sz="half" idx="10"/>
          </p:nvPr>
        </p:nvSpPr>
        <p:spPr/>
        <p:txBody>
          <a:bodyPr/>
          <a:lstStyle/>
          <a:p>
            <a:fld id="{ACB78C0A-4E9A-4827-82EB-8E6F05790D5E}" type="datetimeFigureOut">
              <a:rPr lang="en-AU" smtClean="0"/>
              <a:t>27/05/2025</a:t>
            </a:fld>
            <a:endParaRPr lang="en-AU"/>
          </a:p>
        </p:txBody>
      </p:sp>
      <p:sp>
        <p:nvSpPr>
          <p:cNvPr id="5" name="Footer Placeholder 4">
            <a:extLst>
              <a:ext uri="{FF2B5EF4-FFF2-40B4-BE49-F238E27FC236}">
                <a16:creationId xmlns:a16="http://schemas.microsoft.com/office/drawing/2014/main" id="{CF4CE274-326E-9BE1-534D-75BD2CF0067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EA6E17F-96AC-B143-29A9-FAA719443494}"/>
              </a:ext>
            </a:extLst>
          </p:cNvPr>
          <p:cNvSpPr>
            <a:spLocks noGrp="1"/>
          </p:cNvSpPr>
          <p:nvPr>
            <p:ph type="sldNum" sz="quarter" idx="12"/>
          </p:nvPr>
        </p:nvSpPr>
        <p:spPr/>
        <p:txBody>
          <a:bodyPr/>
          <a:lstStyle/>
          <a:p>
            <a:fld id="{F1BB555F-232A-4D82-B9F7-B420FD681A0E}" type="slidenum">
              <a:rPr lang="en-AU" smtClean="0"/>
              <a:t>‹#›</a:t>
            </a:fld>
            <a:endParaRPr lang="en-AU"/>
          </a:p>
        </p:txBody>
      </p:sp>
    </p:spTree>
    <p:extLst>
      <p:ext uri="{BB962C8B-B14F-4D97-AF65-F5344CB8AC3E}">
        <p14:creationId xmlns:p14="http://schemas.microsoft.com/office/powerpoint/2010/main" val="1003694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1ADD0-A4E3-90B2-FDD6-5F77BE191D1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CE827D7-C823-5426-253B-45387B820F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C3FA4F4-E6A0-9D8E-49C6-83B3E794EB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8F2CCA6-C482-7E47-45D5-CC8CD9D24A3F}"/>
              </a:ext>
            </a:extLst>
          </p:cNvPr>
          <p:cNvSpPr>
            <a:spLocks noGrp="1"/>
          </p:cNvSpPr>
          <p:nvPr>
            <p:ph type="dt" sz="half" idx="10"/>
          </p:nvPr>
        </p:nvSpPr>
        <p:spPr/>
        <p:txBody>
          <a:bodyPr/>
          <a:lstStyle/>
          <a:p>
            <a:fld id="{ACB78C0A-4E9A-4827-82EB-8E6F05790D5E}" type="datetimeFigureOut">
              <a:rPr lang="en-AU" smtClean="0"/>
              <a:t>27/05/2025</a:t>
            </a:fld>
            <a:endParaRPr lang="en-AU"/>
          </a:p>
        </p:txBody>
      </p:sp>
      <p:sp>
        <p:nvSpPr>
          <p:cNvPr id="6" name="Footer Placeholder 5">
            <a:extLst>
              <a:ext uri="{FF2B5EF4-FFF2-40B4-BE49-F238E27FC236}">
                <a16:creationId xmlns:a16="http://schemas.microsoft.com/office/drawing/2014/main" id="{6204CA92-0014-F908-4A08-6D495530540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1FC19BA-38E3-9321-76E3-03774B595C16}"/>
              </a:ext>
            </a:extLst>
          </p:cNvPr>
          <p:cNvSpPr>
            <a:spLocks noGrp="1"/>
          </p:cNvSpPr>
          <p:nvPr>
            <p:ph type="sldNum" sz="quarter" idx="12"/>
          </p:nvPr>
        </p:nvSpPr>
        <p:spPr/>
        <p:txBody>
          <a:bodyPr/>
          <a:lstStyle/>
          <a:p>
            <a:fld id="{F1BB555F-232A-4D82-B9F7-B420FD681A0E}" type="slidenum">
              <a:rPr lang="en-AU" smtClean="0"/>
              <a:t>‹#›</a:t>
            </a:fld>
            <a:endParaRPr lang="en-AU"/>
          </a:p>
        </p:txBody>
      </p:sp>
    </p:spTree>
    <p:extLst>
      <p:ext uri="{BB962C8B-B14F-4D97-AF65-F5344CB8AC3E}">
        <p14:creationId xmlns:p14="http://schemas.microsoft.com/office/powerpoint/2010/main" val="418851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ED49D-03B7-414D-54BA-B8152CE47DD7}"/>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272B704-7E8D-C7A5-5701-1123F3850C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6974A0-7683-CEA0-D6A9-DE3D820C88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A7E6519-939C-B0AD-9FFE-54438C9019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ECF4A2-B87B-0E5F-0C24-2348577346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080B3B6-0293-FB07-F78B-78DF5F1F384A}"/>
              </a:ext>
            </a:extLst>
          </p:cNvPr>
          <p:cNvSpPr>
            <a:spLocks noGrp="1"/>
          </p:cNvSpPr>
          <p:nvPr>
            <p:ph type="dt" sz="half" idx="10"/>
          </p:nvPr>
        </p:nvSpPr>
        <p:spPr/>
        <p:txBody>
          <a:bodyPr/>
          <a:lstStyle/>
          <a:p>
            <a:fld id="{ACB78C0A-4E9A-4827-82EB-8E6F05790D5E}" type="datetimeFigureOut">
              <a:rPr lang="en-AU" smtClean="0"/>
              <a:t>27/05/2025</a:t>
            </a:fld>
            <a:endParaRPr lang="en-AU"/>
          </a:p>
        </p:txBody>
      </p:sp>
      <p:sp>
        <p:nvSpPr>
          <p:cNvPr id="8" name="Footer Placeholder 7">
            <a:extLst>
              <a:ext uri="{FF2B5EF4-FFF2-40B4-BE49-F238E27FC236}">
                <a16:creationId xmlns:a16="http://schemas.microsoft.com/office/drawing/2014/main" id="{551C562F-1864-83BF-0AEF-0C8346207A0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2053ECE1-5F2C-722F-1C31-F876BD23867E}"/>
              </a:ext>
            </a:extLst>
          </p:cNvPr>
          <p:cNvSpPr>
            <a:spLocks noGrp="1"/>
          </p:cNvSpPr>
          <p:nvPr>
            <p:ph type="sldNum" sz="quarter" idx="12"/>
          </p:nvPr>
        </p:nvSpPr>
        <p:spPr/>
        <p:txBody>
          <a:bodyPr/>
          <a:lstStyle/>
          <a:p>
            <a:fld id="{F1BB555F-232A-4D82-B9F7-B420FD681A0E}" type="slidenum">
              <a:rPr lang="en-AU" smtClean="0"/>
              <a:t>‹#›</a:t>
            </a:fld>
            <a:endParaRPr lang="en-AU"/>
          </a:p>
        </p:txBody>
      </p:sp>
    </p:spTree>
    <p:extLst>
      <p:ext uri="{BB962C8B-B14F-4D97-AF65-F5344CB8AC3E}">
        <p14:creationId xmlns:p14="http://schemas.microsoft.com/office/powerpoint/2010/main" val="253960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1C016-1052-9305-1E75-597D911222D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C7FD6E1-D2D6-8779-2F21-24181DB9DD8D}"/>
              </a:ext>
            </a:extLst>
          </p:cNvPr>
          <p:cNvSpPr>
            <a:spLocks noGrp="1"/>
          </p:cNvSpPr>
          <p:nvPr>
            <p:ph type="dt" sz="half" idx="10"/>
          </p:nvPr>
        </p:nvSpPr>
        <p:spPr/>
        <p:txBody>
          <a:bodyPr/>
          <a:lstStyle/>
          <a:p>
            <a:fld id="{ACB78C0A-4E9A-4827-82EB-8E6F05790D5E}" type="datetimeFigureOut">
              <a:rPr lang="en-AU" smtClean="0"/>
              <a:t>27/05/2025</a:t>
            </a:fld>
            <a:endParaRPr lang="en-AU"/>
          </a:p>
        </p:txBody>
      </p:sp>
      <p:sp>
        <p:nvSpPr>
          <p:cNvPr id="4" name="Footer Placeholder 3">
            <a:extLst>
              <a:ext uri="{FF2B5EF4-FFF2-40B4-BE49-F238E27FC236}">
                <a16:creationId xmlns:a16="http://schemas.microsoft.com/office/drawing/2014/main" id="{2FB16177-DFD9-EB30-5801-F2C0DFB0DD25}"/>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537373C0-965B-F282-4ABB-84F36804348E}"/>
              </a:ext>
            </a:extLst>
          </p:cNvPr>
          <p:cNvSpPr>
            <a:spLocks noGrp="1"/>
          </p:cNvSpPr>
          <p:nvPr>
            <p:ph type="sldNum" sz="quarter" idx="12"/>
          </p:nvPr>
        </p:nvSpPr>
        <p:spPr/>
        <p:txBody>
          <a:bodyPr/>
          <a:lstStyle/>
          <a:p>
            <a:fld id="{F1BB555F-232A-4D82-B9F7-B420FD681A0E}" type="slidenum">
              <a:rPr lang="en-AU" smtClean="0"/>
              <a:t>‹#›</a:t>
            </a:fld>
            <a:endParaRPr lang="en-AU"/>
          </a:p>
        </p:txBody>
      </p:sp>
    </p:spTree>
    <p:extLst>
      <p:ext uri="{BB962C8B-B14F-4D97-AF65-F5344CB8AC3E}">
        <p14:creationId xmlns:p14="http://schemas.microsoft.com/office/powerpoint/2010/main" val="3576625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3F41D7-73E5-FB12-5227-7BEFD5894F0F}"/>
              </a:ext>
            </a:extLst>
          </p:cNvPr>
          <p:cNvSpPr>
            <a:spLocks noGrp="1"/>
          </p:cNvSpPr>
          <p:nvPr>
            <p:ph type="dt" sz="half" idx="10"/>
          </p:nvPr>
        </p:nvSpPr>
        <p:spPr/>
        <p:txBody>
          <a:bodyPr/>
          <a:lstStyle/>
          <a:p>
            <a:fld id="{ACB78C0A-4E9A-4827-82EB-8E6F05790D5E}" type="datetimeFigureOut">
              <a:rPr lang="en-AU" smtClean="0"/>
              <a:t>27/05/2025</a:t>
            </a:fld>
            <a:endParaRPr lang="en-AU"/>
          </a:p>
        </p:txBody>
      </p:sp>
      <p:sp>
        <p:nvSpPr>
          <p:cNvPr id="3" name="Footer Placeholder 2">
            <a:extLst>
              <a:ext uri="{FF2B5EF4-FFF2-40B4-BE49-F238E27FC236}">
                <a16:creationId xmlns:a16="http://schemas.microsoft.com/office/drawing/2014/main" id="{5316BA55-D696-D595-47E4-BBA28326343E}"/>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C3EB3B9-07A6-7302-50B9-223FB768E336}"/>
              </a:ext>
            </a:extLst>
          </p:cNvPr>
          <p:cNvSpPr>
            <a:spLocks noGrp="1"/>
          </p:cNvSpPr>
          <p:nvPr>
            <p:ph type="sldNum" sz="quarter" idx="12"/>
          </p:nvPr>
        </p:nvSpPr>
        <p:spPr/>
        <p:txBody>
          <a:bodyPr/>
          <a:lstStyle/>
          <a:p>
            <a:fld id="{F1BB555F-232A-4D82-B9F7-B420FD681A0E}" type="slidenum">
              <a:rPr lang="en-AU" smtClean="0"/>
              <a:t>‹#›</a:t>
            </a:fld>
            <a:endParaRPr lang="en-AU"/>
          </a:p>
        </p:txBody>
      </p:sp>
    </p:spTree>
    <p:extLst>
      <p:ext uri="{BB962C8B-B14F-4D97-AF65-F5344CB8AC3E}">
        <p14:creationId xmlns:p14="http://schemas.microsoft.com/office/powerpoint/2010/main" val="84638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4CC07-F5AC-E08A-1687-9C1CDCE51F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9351A29-FE23-1E01-9513-47F22F5FE5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096E7C4-BF25-3687-E13C-3F0E22F0AE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A41E9E-8A9F-16C7-E8BD-39E3D097568F}"/>
              </a:ext>
            </a:extLst>
          </p:cNvPr>
          <p:cNvSpPr>
            <a:spLocks noGrp="1"/>
          </p:cNvSpPr>
          <p:nvPr>
            <p:ph type="dt" sz="half" idx="10"/>
          </p:nvPr>
        </p:nvSpPr>
        <p:spPr/>
        <p:txBody>
          <a:bodyPr/>
          <a:lstStyle/>
          <a:p>
            <a:fld id="{ACB78C0A-4E9A-4827-82EB-8E6F05790D5E}" type="datetimeFigureOut">
              <a:rPr lang="en-AU" smtClean="0"/>
              <a:t>27/05/2025</a:t>
            </a:fld>
            <a:endParaRPr lang="en-AU"/>
          </a:p>
        </p:txBody>
      </p:sp>
      <p:sp>
        <p:nvSpPr>
          <p:cNvPr id="6" name="Footer Placeholder 5">
            <a:extLst>
              <a:ext uri="{FF2B5EF4-FFF2-40B4-BE49-F238E27FC236}">
                <a16:creationId xmlns:a16="http://schemas.microsoft.com/office/drawing/2014/main" id="{BAD6E2E4-DAE2-F985-0B5A-D51BC08296B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7FFFC13-039A-F7C4-28CC-70DFB99B23D3}"/>
              </a:ext>
            </a:extLst>
          </p:cNvPr>
          <p:cNvSpPr>
            <a:spLocks noGrp="1"/>
          </p:cNvSpPr>
          <p:nvPr>
            <p:ph type="sldNum" sz="quarter" idx="12"/>
          </p:nvPr>
        </p:nvSpPr>
        <p:spPr/>
        <p:txBody>
          <a:bodyPr/>
          <a:lstStyle/>
          <a:p>
            <a:fld id="{F1BB555F-232A-4D82-B9F7-B420FD681A0E}" type="slidenum">
              <a:rPr lang="en-AU" smtClean="0"/>
              <a:t>‹#›</a:t>
            </a:fld>
            <a:endParaRPr lang="en-AU"/>
          </a:p>
        </p:txBody>
      </p:sp>
    </p:spTree>
    <p:extLst>
      <p:ext uri="{BB962C8B-B14F-4D97-AF65-F5344CB8AC3E}">
        <p14:creationId xmlns:p14="http://schemas.microsoft.com/office/powerpoint/2010/main" val="2153348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719B9-4103-A417-B732-0363A722A6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8F5F71D-4188-C03F-BA46-0F0199702C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356DC9F-3C49-52A3-E4F9-9039E92D88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F25F66-8430-79E8-A9E9-9018BB5228DE}"/>
              </a:ext>
            </a:extLst>
          </p:cNvPr>
          <p:cNvSpPr>
            <a:spLocks noGrp="1"/>
          </p:cNvSpPr>
          <p:nvPr>
            <p:ph type="dt" sz="half" idx="10"/>
          </p:nvPr>
        </p:nvSpPr>
        <p:spPr/>
        <p:txBody>
          <a:bodyPr/>
          <a:lstStyle/>
          <a:p>
            <a:fld id="{ACB78C0A-4E9A-4827-82EB-8E6F05790D5E}" type="datetimeFigureOut">
              <a:rPr lang="en-AU" smtClean="0"/>
              <a:t>27/05/2025</a:t>
            </a:fld>
            <a:endParaRPr lang="en-AU"/>
          </a:p>
        </p:txBody>
      </p:sp>
      <p:sp>
        <p:nvSpPr>
          <p:cNvPr id="6" name="Footer Placeholder 5">
            <a:extLst>
              <a:ext uri="{FF2B5EF4-FFF2-40B4-BE49-F238E27FC236}">
                <a16:creationId xmlns:a16="http://schemas.microsoft.com/office/drawing/2014/main" id="{E1F6FCF1-4192-C92E-A6C6-8B26D0B8AF3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0DAE01E-0457-A159-16C2-B22CFD0498E1}"/>
              </a:ext>
            </a:extLst>
          </p:cNvPr>
          <p:cNvSpPr>
            <a:spLocks noGrp="1"/>
          </p:cNvSpPr>
          <p:nvPr>
            <p:ph type="sldNum" sz="quarter" idx="12"/>
          </p:nvPr>
        </p:nvSpPr>
        <p:spPr/>
        <p:txBody>
          <a:bodyPr/>
          <a:lstStyle/>
          <a:p>
            <a:fld id="{F1BB555F-232A-4D82-B9F7-B420FD681A0E}" type="slidenum">
              <a:rPr lang="en-AU" smtClean="0"/>
              <a:t>‹#›</a:t>
            </a:fld>
            <a:endParaRPr lang="en-AU"/>
          </a:p>
        </p:txBody>
      </p:sp>
    </p:spTree>
    <p:extLst>
      <p:ext uri="{BB962C8B-B14F-4D97-AF65-F5344CB8AC3E}">
        <p14:creationId xmlns:p14="http://schemas.microsoft.com/office/powerpoint/2010/main" val="373196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A6C5E7-8EB5-B6A8-1A06-A03B6629C8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4A8A3F4-F5FC-DD58-C3FC-4E95188C1C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421C196-639B-AFCE-0D8A-EB9BB6A3A1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CB78C0A-4E9A-4827-82EB-8E6F05790D5E}" type="datetimeFigureOut">
              <a:rPr lang="en-AU" smtClean="0"/>
              <a:t>27/05/2025</a:t>
            </a:fld>
            <a:endParaRPr lang="en-AU"/>
          </a:p>
        </p:txBody>
      </p:sp>
      <p:sp>
        <p:nvSpPr>
          <p:cNvPr id="5" name="Footer Placeholder 4">
            <a:extLst>
              <a:ext uri="{FF2B5EF4-FFF2-40B4-BE49-F238E27FC236}">
                <a16:creationId xmlns:a16="http://schemas.microsoft.com/office/drawing/2014/main" id="{1D1B1F5D-4EA7-85A7-0263-4BF6C07FF4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B35E87C5-EFB2-5678-5B2F-8669AC4390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1BB555F-232A-4D82-B9F7-B420FD681A0E}" type="slidenum">
              <a:rPr lang="en-AU" smtClean="0"/>
              <a:t>‹#›</a:t>
            </a:fld>
            <a:endParaRPr lang="en-AU"/>
          </a:p>
        </p:txBody>
      </p:sp>
    </p:spTree>
    <p:extLst>
      <p:ext uri="{BB962C8B-B14F-4D97-AF65-F5344CB8AC3E}">
        <p14:creationId xmlns:p14="http://schemas.microsoft.com/office/powerpoint/2010/main" val="51899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9.png"/><Relationship Id="rId7" Type="http://schemas.openxmlformats.org/officeDocument/2006/relationships/diagramQuickStyle" Target="../diagrams/quickStyle1.xml"/><Relationship Id="rId12"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32.png"/><Relationship Id="rId5" Type="http://schemas.openxmlformats.org/officeDocument/2006/relationships/diagramData" Target="../diagrams/data1.xml"/><Relationship Id="rId10" Type="http://schemas.openxmlformats.org/officeDocument/2006/relationships/image" Target="../media/image31.png"/><Relationship Id="rId4" Type="http://schemas.openxmlformats.org/officeDocument/2006/relationships/image" Target="../media/image30.png"/><Relationship Id="rId9" Type="http://schemas.microsoft.com/office/2007/relationships/diagramDrawing" Target="../diagrams/drawing1.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C7D7966-8D62-000E-A682-02549AC07A18}"/>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100" kern="1200">
                <a:solidFill>
                  <a:schemeClr val="tx1"/>
                </a:solidFill>
                <a:latin typeface="+mj-lt"/>
                <a:ea typeface="+mj-ea"/>
                <a:cs typeface="+mj-cs"/>
              </a:rPr>
              <a:t>Getting to know Cloud Computing</a:t>
            </a:r>
          </a:p>
        </p:txBody>
      </p:sp>
      <p:sp>
        <p:nvSpPr>
          <p:cNvPr id="2062"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a:extLst>
              <a:ext uri="{FF2B5EF4-FFF2-40B4-BE49-F238E27FC236}">
                <a16:creationId xmlns:a16="http://schemas.microsoft.com/office/drawing/2014/main" id="{EC7A1F11-CAD2-E503-EFD9-A17268B7CCE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04711" y="2633472"/>
            <a:ext cx="5379529" cy="3586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984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A545EA-E9C5-3440-538D-8E5B9DE5EF08}"/>
              </a:ext>
            </a:extLst>
          </p:cNvPr>
          <p:cNvSpPr>
            <a:spLocks noGrp="1"/>
          </p:cNvSpPr>
          <p:nvPr>
            <p:ph type="title"/>
          </p:nvPr>
        </p:nvSpPr>
        <p:spPr>
          <a:xfrm>
            <a:off x="572493" y="238539"/>
            <a:ext cx="11018520" cy="1434415"/>
          </a:xfrm>
        </p:spPr>
        <p:txBody>
          <a:bodyPr anchor="b">
            <a:normAutofit/>
          </a:bodyPr>
          <a:lstStyle/>
          <a:p>
            <a:r>
              <a:rPr lang="en-AU" sz="5400"/>
              <a:t>Shared Responsibility Model</a:t>
            </a:r>
          </a:p>
        </p:txBody>
      </p:sp>
      <p:sp>
        <p:nvSpPr>
          <p:cNvPr id="10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3E6B14-4940-F095-B746-33F9FD45597C}"/>
              </a:ext>
            </a:extLst>
          </p:cNvPr>
          <p:cNvSpPr>
            <a:spLocks noGrp="1"/>
          </p:cNvSpPr>
          <p:nvPr>
            <p:ph idx="1"/>
          </p:nvPr>
        </p:nvSpPr>
        <p:spPr>
          <a:xfrm>
            <a:off x="572494" y="2071316"/>
            <a:ext cx="4476878" cy="4119172"/>
          </a:xfrm>
        </p:spPr>
        <p:txBody>
          <a:bodyPr anchor="t">
            <a:normAutofit/>
          </a:bodyPr>
          <a:lstStyle/>
          <a:p>
            <a:pPr marL="0" indent="0">
              <a:buNone/>
            </a:pPr>
            <a:r>
              <a:rPr lang="en-AU" sz="1700" dirty="0"/>
              <a:t>Security and Compliance is a shared responsibility between AWS and the customer. This shared model can help relieve the customer’s operational burden as AWS operates, manages and controls the components from the host operating system and virtualization layer down to the physical security of the facilities in which the service operates. Customers should carefully consider the services they choose as their responsibilities vary depending on the services used, the integration of those services into their IT environment, and applicable laws and regulations. The nature of this shared responsibility also provides the flexibility and customer control that permits the deployment.</a:t>
            </a:r>
          </a:p>
        </p:txBody>
      </p:sp>
      <p:pic>
        <p:nvPicPr>
          <p:cNvPr id="1028" name="Picture 4" descr="Chart showing the AWS customer and AWS shared responsibility">
            <a:extLst>
              <a:ext uri="{FF2B5EF4-FFF2-40B4-BE49-F238E27FC236}">
                <a16:creationId xmlns:a16="http://schemas.microsoft.com/office/drawing/2014/main" id="{10C4D041-9053-EB42-7A0F-98CAFB275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2509" y="2200604"/>
            <a:ext cx="6598917" cy="3615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194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987820-CDA1-4C90-CFAB-EB390EA301EB}"/>
              </a:ext>
            </a:extLst>
          </p:cNvPr>
          <p:cNvSpPr>
            <a:spLocks noGrp="1"/>
          </p:cNvSpPr>
          <p:nvPr>
            <p:ph type="title"/>
          </p:nvPr>
        </p:nvSpPr>
        <p:spPr>
          <a:xfrm>
            <a:off x="6739128" y="638089"/>
            <a:ext cx="4818888" cy="1476801"/>
          </a:xfrm>
        </p:spPr>
        <p:txBody>
          <a:bodyPr anchor="b">
            <a:normAutofit/>
          </a:bodyPr>
          <a:lstStyle/>
          <a:p>
            <a:r>
              <a:rPr lang="en-AU" sz="5400"/>
              <a:t>Microservices</a:t>
            </a:r>
          </a:p>
        </p:txBody>
      </p:sp>
      <p:pic>
        <p:nvPicPr>
          <p:cNvPr id="1026" name="Picture 2" descr="microservices | AWS Architecture Blog">
            <a:extLst>
              <a:ext uri="{FF2B5EF4-FFF2-40B4-BE49-F238E27FC236}">
                <a16:creationId xmlns:a16="http://schemas.microsoft.com/office/drawing/2014/main" id="{AA18A57F-702C-8D46-F386-160A9FAEFC8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0936" y="699516"/>
            <a:ext cx="5458968" cy="5458968"/>
          </a:xfrm>
          <a:prstGeom prst="rect">
            <a:avLst/>
          </a:prstGeom>
          <a:noFill/>
          <a:extLst>
            <a:ext uri="{909E8E84-426E-40DD-AFC4-6F175D3DCCD1}">
              <a14:hiddenFill xmlns:a14="http://schemas.microsoft.com/office/drawing/2010/main">
                <a:solidFill>
                  <a:srgbClr val="FFFFFF"/>
                </a:solidFill>
              </a14:hiddenFill>
            </a:ext>
          </a:extLst>
        </p:spPr>
      </p:pic>
      <p:sp>
        <p:nvSpPr>
          <p:cNvPr id="1033"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FBF756-6BAB-4680-1F09-6C35F8EDCBEC}"/>
              </a:ext>
            </a:extLst>
          </p:cNvPr>
          <p:cNvSpPr>
            <a:spLocks noGrp="1"/>
          </p:cNvSpPr>
          <p:nvPr>
            <p:ph idx="1"/>
          </p:nvPr>
        </p:nvSpPr>
        <p:spPr>
          <a:xfrm>
            <a:off x="6739128" y="2664886"/>
            <a:ext cx="4818888" cy="3550789"/>
          </a:xfrm>
        </p:spPr>
        <p:txBody>
          <a:bodyPr anchor="t">
            <a:normAutofit/>
          </a:bodyPr>
          <a:lstStyle/>
          <a:p>
            <a:r>
              <a:rPr lang="en-AU" sz="2000"/>
              <a:t>Microservices are an architectural and organizational approach to software development where software is composed of small independent services that communicate over well-defined APIs. These services are owned by small, self-contained teams.</a:t>
            </a:r>
          </a:p>
          <a:p>
            <a:r>
              <a:rPr lang="en-AU" sz="2000"/>
              <a:t>Microservices architectures make applications easier to scale and faster to develop, enabling innovation and accelerating time-to-market for new features.</a:t>
            </a:r>
          </a:p>
        </p:txBody>
      </p:sp>
    </p:spTree>
    <p:extLst>
      <p:ext uri="{BB962C8B-B14F-4D97-AF65-F5344CB8AC3E}">
        <p14:creationId xmlns:p14="http://schemas.microsoft.com/office/powerpoint/2010/main" val="2933081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E30A8A-E0DE-A8B7-6AC9-7F67FCB961C6}"/>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a:solidFill>
                  <a:srgbClr val="FFFFFF"/>
                </a:solidFill>
                <a:latin typeface="+mj-lt"/>
                <a:ea typeface="+mj-ea"/>
                <a:cs typeface="+mj-cs"/>
              </a:rPr>
              <a:t>Monolithic vs. Microservices Architecture</a:t>
            </a:r>
          </a:p>
        </p:txBody>
      </p:sp>
      <p:pic>
        <p:nvPicPr>
          <p:cNvPr id="2050" name="Picture 2" descr="monolithic vs. microservices">
            <a:extLst>
              <a:ext uri="{FF2B5EF4-FFF2-40B4-BE49-F238E27FC236}">
                <a16:creationId xmlns:a16="http://schemas.microsoft.com/office/drawing/2014/main" id="{B6D70825-FA2A-3798-8635-BAD2F09EBDE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77316" y="1349434"/>
            <a:ext cx="6780700" cy="4156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734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7EFA67-A3B2-B55F-87D8-37D8573063E4}"/>
              </a:ext>
            </a:extLst>
          </p:cNvPr>
          <p:cNvSpPr>
            <a:spLocks noGrp="1"/>
          </p:cNvSpPr>
          <p:nvPr>
            <p:ph type="title"/>
          </p:nvPr>
        </p:nvSpPr>
        <p:spPr>
          <a:xfrm>
            <a:off x="686834" y="591344"/>
            <a:ext cx="3200400" cy="5585619"/>
          </a:xfrm>
        </p:spPr>
        <p:txBody>
          <a:bodyPr>
            <a:normAutofit/>
          </a:bodyPr>
          <a:lstStyle/>
          <a:p>
            <a:r>
              <a:rPr lang="en-AU" sz="4100">
                <a:solidFill>
                  <a:srgbClr val="FFFFFF"/>
                </a:solidFill>
              </a:rPr>
              <a:t>Monolithic vs. Microservices Architecture</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C1BC6B3-1B64-D988-5DCA-0AADBD0923AC}"/>
              </a:ext>
            </a:extLst>
          </p:cNvPr>
          <p:cNvSpPr>
            <a:spLocks noGrp="1"/>
          </p:cNvSpPr>
          <p:nvPr>
            <p:ph idx="1"/>
          </p:nvPr>
        </p:nvSpPr>
        <p:spPr>
          <a:xfrm>
            <a:off x="4447308" y="591344"/>
            <a:ext cx="6906491" cy="5585619"/>
          </a:xfrm>
        </p:spPr>
        <p:txBody>
          <a:bodyPr anchor="ctr">
            <a:normAutofit/>
          </a:bodyPr>
          <a:lstStyle/>
          <a:p>
            <a:r>
              <a:rPr lang="en-AU" sz="1600" dirty="0"/>
              <a:t>With </a:t>
            </a:r>
            <a:r>
              <a:rPr lang="en-AU" sz="1600" b="1" dirty="0"/>
              <a:t>monolithic architectures</a:t>
            </a:r>
            <a:r>
              <a:rPr lang="en-AU" sz="1600" dirty="0"/>
              <a:t>, all processes are tightly coupled and run as a </a:t>
            </a:r>
            <a:r>
              <a:rPr lang="en-AU" sz="1600" b="1" dirty="0"/>
              <a:t>single service</a:t>
            </a:r>
            <a:r>
              <a:rPr lang="en-AU" sz="1600" dirty="0"/>
              <a:t>.</a:t>
            </a:r>
          </a:p>
          <a:p>
            <a:pPr lvl="1"/>
            <a:r>
              <a:rPr lang="en-AU" sz="1600" dirty="0"/>
              <a:t>This means that if one process of the application experiences a spike in demand, the entire architecture must be scaled. </a:t>
            </a:r>
          </a:p>
          <a:p>
            <a:pPr lvl="1"/>
            <a:r>
              <a:rPr lang="en-AU" sz="1600" dirty="0"/>
              <a:t>Adding or improving a monolithic application’s features becomes more complex as the code base grows. </a:t>
            </a:r>
          </a:p>
          <a:p>
            <a:pPr lvl="1"/>
            <a:r>
              <a:rPr lang="en-AU" sz="1600" dirty="0"/>
              <a:t>This complexity limits experimentation and makes it difficult to implement new ideas. </a:t>
            </a:r>
          </a:p>
          <a:p>
            <a:pPr lvl="1"/>
            <a:r>
              <a:rPr lang="en-AU" sz="1600" dirty="0"/>
              <a:t>Monolithic architectures add risk for application availability because many dependent and tightly coupled processes increase the impact of a single process failure.</a:t>
            </a:r>
          </a:p>
          <a:p>
            <a:r>
              <a:rPr lang="en-AU" sz="1600" dirty="0"/>
              <a:t>With a </a:t>
            </a:r>
            <a:r>
              <a:rPr lang="en-AU" sz="1600" b="1" dirty="0"/>
              <a:t>microservices architecture</a:t>
            </a:r>
            <a:r>
              <a:rPr lang="en-AU" sz="1600" dirty="0"/>
              <a:t>, an application is built as </a:t>
            </a:r>
            <a:r>
              <a:rPr lang="en-AU" sz="1600" b="1" dirty="0"/>
              <a:t>independent components</a:t>
            </a:r>
            <a:r>
              <a:rPr lang="en-AU" sz="1600" dirty="0"/>
              <a:t> that run each application process </a:t>
            </a:r>
            <a:r>
              <a:rPr lang="en-AU" sz="1600" b="1" dirty="0"/>
              <a:t>as a service</a:t>
            </a:r>
            <a:r>
              <a:rPr lang="en-AU" sz="1600" dirty="0"/>
              <a:t>.</a:t>
            </a:r>
          </a:p>
          <a:p>
            <a:pPr lvl="1"/>
            <a:r>
              <a:rPr lang="en-AU" sz="1600" dirty="0"/>
              <a:t>These services communicate via a well-defined interface using lightweight APIs. </a:t>
            </a:r>
          </a:p>
          <a:p>
            <a:pPr lvl="1"/>
            <a:r>
              <a:rPr lang="en-AU" sz="1600" dirty="0"/>
              <a:t>Services are built for business capabilities and each service performs a single function. </a:t>
            </a:r>
          </a:p>
          <a:p>
            <a:pPr lvl="1"/>
            <a:r>
              <a:rPr lang="en-AU" sz="1600" dirty="0"/>
              <a:t>Because they are independently run, each service can be updated, deployed, and scaled to meet demand for specific functions of an application.</a:t>
            </a:r>
          </a:p>
        </p:txBody>
      </p:sp>
    </p:spTree>
    <p:extLst>
      <p:ext uri="{BB962C8B-B14F-4D97-AF65-F5344CB8AC3E}">
        <p14:creationId xmlns:p14="http://schemas.microsoft.com/office/powerpoint/2010/main" val="2793288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47A494F-A971-4EE7-5640-1882E51F2EBB}"/>
              </a:ext>
            </a:extLst>
          </p:cNvPr>
          <p:cNvSpPr>
            <a:spLocks noGrp="1"/>
          </p:cNvSpPr>
          <p:nvPr>
            <p:ph type="title"/>
          </p:nvPr>
        </p:nvSpPr>
        <p:spPr>
          <a:xfrm>
            <a:off x="838200" y="1412488"/>
            <a:ext cx="2899189" cy="4363844"/>
          </a:xfrm>
        </p:spPr>
        <p:txBody>
          <a:bodyPr vert="horz" lIns="91440" tIns="45720" rIns="91440" bIns="45720" rtlCol="0" anchor="t">
            <a:normAutofit/>
          </a:bodyPr>
          <a:lstStyle/>
          <a:p>
            <a:r>
              <a:rPr lang="en-US" sz="3400" kern="1200" dirty="0">
                <a:solidFill>
                  <a:srgbClr val="FFFFFF"/>
                </a:solidFill>
                <a:latin typeface="+mj-lt"/>
                <a:ea typeface="+mj-ea"/>
                <a:cs typeface="+mj-cs"/>
              </a:rPr>
              <a:t>Characteristics of Microservices</a:t>
            </a:r>
          </a:p>
        </p:txBody>
      </p:sp>
      <p:sp>
        <p:nvSpPr>
          <p:cNvPr id="3" name="Content Placeholder 2">
            <a:extLst>
              <a:ext uri="{FF2B5EF4-FFF2-40B4-BE49-F238E27FC236}">
                <a16:creationId xmlns:a16="http://schemas.microsoft.com/office/drawing/2014/main" id="{CD381208-4F53-D653-E3FF-1875BAD47482}"/>
              </a:ext>
            </a:extLst>
          </p:cNvPr>
          <p:cNvSpPr>
            <a:spLocks noGrp="1"/>
          </p:cNvSpPr>
          <p:nvPr>
            <p:ph idx="1"/>
          </p:nvPr>
        </p:nvSpPr>
        <p:spPr>
          <a:xfrm>
            <a:off x="4380855" y="2008832"/>
            <a:ext cx="3427283" cy="4363844"/>
          </a:xfrm>
        </p:spPr>
        <p:txBody>
          <a:bodyPr vert="horz" lIns="91440" tIns="45720" rIns="91440" bIns="45720" rtlCol="0">
            <a:normAutofit/>
          </a:bodyPr>
          <a:lstStyle/>
          <a:p>
            <a:r>
              <a:rPr lang="en-US" sz="2000" b="1" dirty="0"/>
              <a:t>Autonomous</a:t>
            </a:r>
          </a:p>
          <a:p>
            <a:pPr lvl="1"/>
            <a:r>
              <a:rPr lang="en-US" sz="1800" dirty="0"/>
              <a:t>Each component can be developed, deployed, operated, and scaled without affecting the functioning of other services. </a:t>
            </a:r>
          </a:p>
          <a:p>
            <a:pPr lvl="1"/>
            <a:r>
              <a:rPr lang="en-US" sz="1800" dirty="0"/>
              <a:t>Services do not need to share any of their code or implementation with other services. </a:t>
            </a:r>
          </a:p>
          <a:p>
            <a:pPr lvl="1"/>
            <a:r>
              <a:rPr lang="en-US" sz="1800" dirty="0"/>
              <a:t>Any communication between individual components happens via well-defined APIs.</a:t>
            </a:r>
          </a:p>
          <a:p>
            <a:endParaRPr lang="en-US" sz="1900" dirty="0"/>
          </a:p>
        </p:txBody>
      </p:sp>
      <p:cxnSp>
        <p:nvCxnSpPr>
          <p:cNvPr id="20" name="Straight Connector 19">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2AFDA556-7484-3913-BCE0-22741A256FA6}"/>
              </a:ext>
            </a:extLst>
          </p:cNvPr>
          <p:cNvSpPr txBox="1">
            <a:spLocks/>
          </p:cNvSpPr>
          <p:nvPr/>
        </p:nvSpPr>
        <p:spPr>
          <a:xfrm>
            <a:off x="8451604" y="2008832"/>
            <a:ext cx="3197701" cy="43638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Specialized</a:t>
            </a:r>
          </a:p>
          <a:p>
            <a:pPr lvl="1"/>
            <a:r>
              <a:rPr lang="en-US" sz="1800" dirty="0"/>
              <a:t>Each service is designed for a set of capabilities and focuses on solving a specific problem.</a:t>
            </a:r>
          </a:p>
          <a:p>
            <a:pPr lvl="1"/>
            <a:r>
              <a:rPr lang="en-US" sz="1800" dirty="0"/>
              <a:t>If developers contribute more code to a service over time and the service becomes complex, it can be broken into smaller services.</a:t>
            </a:r>
          </a:p>
        </p:txBody>
      </p:sp>
      <p:pic>
        <p:nvPicPr>
          <p:cNvPr id="5" name="Picture 2">
            <a:extLst>
              <a:ext uri="{FF2B5EF4-FFF2-40B4-BE49-F238E27FC236}">
                <a16:creationId xmlns:a16="http://schemas.microsoft.com/office/drawing/2014/main" id="{5852542A-799B-1DF0-6658-AAC39FDE95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6588" y="828633"/>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18DD5559-7BFA-7E99-195E-D4235839E2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0879" y="900070"/>
            <a:ext cx="819150"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113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60DD9-6C0D-5C3A-C60B-A776F5F26F0C}"/>
              </a:ext>
            </a:extLst>
          </p:cNvPr>
          <p:cNvSpPr>
            <a:spLocks noGrp="1"/>
          </p:cNvSpPr>
          <p:nvPr>
            <p:ph type="title"/>
          </p:nvPr>
        </p:nvSpPr>
        <p:spPr>
          <a:xfrm>
            <a:off x="913872" y="1271531"/>
            <a:ext cx="4426755" cy="761271"/>
          </a:xfrm>
        </p:spPr>
        <p:txBody>
          <a:bodyPr>
            <a:normAutofit/>
          </a:bodyPr>
          <a:lstStyle/>
          <a:p>
            <a:r>
              <a:rPr lang="en-AU" sz="3200"/>
              <a:t>Benefits of Microservices</a:t>
            </a:r>
          </a:p>
        </p:txBody>
      </p:sp>
      <p:sp>
        <p:nvSpPr>
          <p:cNvPr id="5137" name="Freeform: Shape 5136">
            <a:extLst>
              <a:ext uri="{FF2B5EF4-FFF2-40B4-BE49-F238E27FC236}">
                <a16:creationId xmlns:a16="http://schemas.microsoft.com/office/drawing/2014/main" id="{81F3642D-13C8-47D1-8141-3F5A7CEBA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1975" y="361702"/>
            <a:ext cx="1691640" cy="1691640"/>
          </a:xfrm>
          <a:custGeom>
            <a:avLst/>
            <a:gdLst>
              <a:gd name="connsiteX0" fmla="*/ 845820 w 1691640"/>
              <a:gd name="connsiteY0" fmla="*/ 0 h 1691640"/>
              <a:gd name="connsiteX1" fmla="*/ 1691640 w 1691640"/>
              <a:gd name="connsiteY1" fmla="*/ 845820 h 1691640"/>
              <a:gd name="connsiteX2" fmla="*/ 845820 w 1691640"/>
              <a:gd name="connsiteY2" fmla="*/ 1691640 h 1691640"/>
              <a:gd name="connsiteX3" fmla="*/ 0 w 1691640"/>
              <a:gd name="connsiteY3" fmla="*/ 845820 h 1691640"/>
              <a:gd name="connsiteX4" fmla="*/ 845820 w 1691640"/>
              <a:gd name="connsiteY4" fmla="*/ 0 h 169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640" h="1691640">
                <a:moveTo>
                  <a:pt x="845820" y="0"/>
                </a:moveTo>
                <a:cubicBezTo>
                  <a:pt x="1312954" y="0"/>
                  <a:pt x="1691640" y="378686"/>
                  <a:pt x="1691640" y="845820"/>
                </a:cubicBezTo>
                <a:cubicBezTo>
                  <a:pt x="1691640" y="1312954"/>
                  <a:pt x="1312954" y="1691640"/>
                  <a:pt x="845820" y="1691640"/>
                </a:cubicBezTo>
                <a:cubicBezTo>
                  <a:pt x="378687" y="1691640"/>
                  <a:pt x="0" y="1312954"/>
                  <a:pt x="0" y="845820"/>
                </a:cubicBezTo>
                <a:cubicBezTo>
                  <a:pt x="0" y="378686"/>
                  <a:pt x="378687" y="0"/>
                  <a:pt x="84582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39" name="Oval 5138">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7383"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41" name="Freeform: Shape 5140">
            <a:extLst>
              <a:ext uri="{FF2B5EF4-FFF2-40B4-BE49-F238E27FC236}">
                <a16:creationId xmlns:a16="http://schemas.microsoft.com/office/drawing/2014/main" id="{98E915F0-311A-4BDD-94EC-B0A3D6A3C5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3788" y="2715337"/>
            <a:ext cx="2743200" cy="2743200"/>
          </a:xfrm>
          <a:custGeom>
            <a:avLst/>
            <a:gdLst>
              <a:gd name="connsiteX0" fmla="*/ 1371600 w 2743200"/>
              <a:gd name="connsiteY0" fmla="*/ 0 h 2743200"/>
              <a:gd name="connsiteX1" fmla="*/ 2743200 w 2743200"/>
              <a:gd name="connsiteY1" fmla="*/ 1371600 h 2743200"/>
              <a:gd name="connsiteX2" fmla="*/ 1371600 w 2743200"/>
              <a:gd name="connsiteY2" fmla="*/ 2743200 h 2743200"/>
              <a:gd name="connsiteX3" fmla="*/ 0 w 2743200"/>
              <a:gd name="connsiteY3" fmla="*/ 1371600 h 2743200"/>
              <a:gd name="connsiteX4" fmla="*/ 1371600 w 2743200"/>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743200">
                <a:moveTo>
                  <a:pt x="1371600" y="0"/>
                </a:moveTo>
                <a:cubicBezTo>
                  <a:pt x="2129114" y="0"/>
                  <a:pt x="2743200" y="614087"/>
                  <a:pt x="2743200" y="1371600"/>
                </a:cubicBezTo>
                <a:cubicBezTo>
                  <a:pt x="2743200" y="2129114"/>
                  <a:pt x="2129114" y="2743200"/>
                  <a:pt x="1371600" y="2743200"/>
                </a:cubicBezTo>
                <a:cubicBezTo>
                  <a:pt x="614087" y="2743200"/>
                  <a:pt x="0" y="2129114"/>
                  <a:pt x="0" y="1371600"/>
                </a:cubicBezTo>
                <a:cubicBezTo>
                  <a:pt x="0" y="614087"/>
                  <a:pt x="614087" y="0"/>
                  <a:pt x="137160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43" name="Freeform: Shape 5142">
            <a:extLst>
              <a:ext uri="{FF2B5EF4-FFF2-40B4-BE49-F238E27FC236}">
                <a16:creationId xmlns:a16="http://schemas.microsoft.com/office/drawing/2014/main" id="{EF1CD662-C732-41EB-A08A-EFB9E7EB89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8624" y="2"/>
            <a:ext cx="3913376" cy="3281569"/>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45" name="Freeform: Shape 5144">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47" name="Oval 5146">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196" y="2550745"/>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49" name="Freeform: Shape 5148">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0930"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51" name="Freeform: Shape 5150">
            <a:extLst>
              <a:ext uri="{FF2B5EF4-FFF2-40B4-BE49-F238E27FC236}">
                <a16:creationId xmlns:a16="http://schemas.microsoft.com/office/drawing/2014/main" id="{0640CCAE-325C-4DD0-BB26-38BF690F3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0935"/>
            <a:ext cx="1732108" cy="2175118"/>
          </a:xfrm>
          <a:custGeom>
            <a:avLst/>
            <a:gdLst>
              <a:gd name="connsiteX0" fmla="*/ 644549 w 1732108"/>
              <a:gd name="connsiteY0" fmla="*/ 0 h 2175118"/>
              <a:gd name="connsiteX1" fmla="*/ 1732108 w 1732108"/>
              <a:gd name="connsiteY1" fmla="*/ 1087559 h 2175118"/>
              <a:gd name="connsiteX2" fmla="*/ 644549 w 1732108"/>
              <a:gd name="connsiteY2" fmla="*/ 2175118 h 2175118"/>
              <a:gd name="connsiteX3" fmla="*/ 36485 w 1732108"/>
              <a:gd name="connsiteY3" fmla="*/ 1989380 h 2175118"/>
              <a:gd name="connsiteX4" fmla="*/ 0 w 1732108"/>
              <a:gd name="connsiteY4" fmla="*/ 1959278 h 2175118"/>
              <a:gd name="connsiteX5" fmla="*/ 0 w 1732108"/>
              <a:gd name="connsiteY5" fmla="*/ 215841 h 2175118"/>
              <a:gd name="connsiteX6" fmla="*/ 36485 w 1732108"/>
              <a:gd name="connsiteY6" fmla="*/ 185738 h 2175118"/>
              <a:gd name="connsiteX7" fmla="*/ 644549 w 1732108"/>
              <a:gd name="connsiteY7" fmla="*/ 0 h 217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2108" h="2175118">
                <a:moveTo>
                  <a:pt x="644549" y="0"/>
                </a:moveTo>
                <a:cubicBezTo>
                  <a:pt x="1245191" y="0"/>
                  <a:pt x="1732108" y="486917"/>
                  <a:pt x="1732108" y="1087559"/>
                </a:cubicBezTo>
                <a:cubicBezTo>
                  <a:pt x="1732108" y="1688201"/>
                  <a:pt x="1245191" y="2175118"/>
                  <a:pt x="644549" y="2175118"/>
                </a:cubicBezTo>
                <a:cubicBezTo>
                  <a:pt x="419308" y="2175118"/>
                  <a:pt x="210060" y="2106646"/>
                  <a:pt x="36485" y="1989380"/>
                </a:cubicBezTo>
                <a:lnTo>
                  <a:pt x="0" y="1959278"/>
                </a:lnTo>
                <a:lnTo>
                  <a:pt x="0" y="215841"/>
                </a:lnTo>
                <a:lnTo>
                  <a:pt x="36485" y="185738"/>
                </a:lnTo>
                <a:cubicBezTo>
                  <a:pt x="210060" y="68473"/>
                  <a:pt x="419308" y="0"/>
                  <a:pt x="64454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53" name="Freeform: Shape 5152">
            <a:extLst>
              <a:ext uri="{FF2B5EF4-FFF2-40B4-BE49-F238E27FC236}">
                <a16:creationId xmlns:a16="http://schemas.microsoft.com/office/drawing/2014/main" id="{49AC9A43-F5C5-4703-A0F0-78CBB9542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14950"/>
            <a:ext cx="1568092" cy="1847088"/>
          </a:xfrm>
          <a:custGeom>
            <a:avLst/>
            <a:gdLst>
              <a:gd name="connsiteX0" fmla="*/ 644548 w 1568092"/>
              <a:gd name="connsiteY0" fmla="*/ 0 h 1847088"/>
              <a:gd name="connsiteX1" fmla="*/ 1568092 w 1568092"/>
              <a:gd name="connsiteY1" fmla="*/ 923544 h 1847088"/>
              <a:gd name="connsiteX2" fmla="*/ 644548 w 1568092"/>
              <a:gd name="connsiteY2" fmla="*/ 1847088 h 1847088"/>
              <a:gd name="connsiteX3" fmla="*/ 128186 w 1568092"/>
              <a:gd name="connsiteY3" fmla="*/ 1689361 h 1847088"/>
              <a:gd name="connsiteX4" fmla="*/ 0 w 1568092"/>
              <a:gd name="connsiteY4" fmla="*/ 1583598 h 1847088"/>
              <a:gd name="connsiteX5" fmla="*/ 0 w 1568092"/>
              <a:gd name="connsiteY5" fmla="*/ 263490 h 1847088"/>
              <a:gd name="connsiteX6" fmla="*/ 128186 w 1568092"/>
              <a:gd name="connsiteY6" fmla="*/ 157727 h 1847088"/>
              <a:gd name="connsiteX7" fmla="*/ 644548 w 1568092"/>
              <a:gd name="connsiteY7" fmla="*/ 0 h 184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8092" h="1847088">
                <a:moveTo>
                  <a:pt x="644548" y="0"/>
                </a:moveTo>
                <a:cubicBezTo>
                  <a:pt x="1154607" y="0"/>
                  <a:pt x="1568092" y="413485"/>
                  <a:pt x="1568092" y="923544"/>
                </a:cubicBezTo>
                <a:cubicBezTo>
                  <a:pt x="1568092" y="1433603"/>
                  <a:pt x="1154607" y="1847088"/>
                  <a:pt x="644548" y="1847088"/>
                </a:cubicBezTo>
                <a:cubicBezTo>
                  <a:pt x="453276" y="1847088"/>
                  <a:pt x="275584" y="1788942"/>
                  <a:pt x="128186" y="1689361"/>
                </a:cubicBezTo>
                <a:lnTo>
                  <a:pt x="0" y="1583598"/>
                </a:lnTo>
                <a:lnTo>
                  <a:pt x="0" y="263490"/>
                </a:lnTo>
                <a:lnTo>
                  <a:pt x="128186" y="157727"/>
                </a:lnTo>
                <a:cubicBezTo>
                  <a:pt x="275584" y="58147"/>
                  <a:pt x="453276" y="0"/>
                  <a:pt x="64454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55" name="Freeform: Shape 5154">
            <a:extLst>
              <a:ext uri="{FF2B5EF4-FFF2-40B4-BE49-F238E27FC236}">
                <a16:creationId xmlns:a16="http://schemas.microsoft.com/office/drawing/2014/main" id="{BE28351C-7EEF-428E-9B7A-5CC84F336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382" y="4769538"/>
            <a:ext cx="3950208" cy="2088462"/>
          </a:xfrm>
          <a:custGeom>
            <a:avLst/>
            <a:gdLst>
              <a:gd name="connsiteX0" fmla="*/ 1975104 w 3950208"/>
              <a:gd name="connsiteY0" fmla="*/ 0 h 2088462"/>
              <a:gd name="connsiteX1" fmla="*/ 3950208 w 3950208"/>
              <a:gd name="connsiteY1" fmla="*/ 1975104 h 2088462"/>
              <a:gd name="connsiteX2" fmla="*/ 3944484 w 3950208"/>
              <a:gd name="connsiteY2" fmla="*/ 2088462 h 2088462"/>
              <a:gd name="connsiteX3" fmla="*/ 5724 w 3950208"/>
              <a:gd name="connsiteY3" fmla="*/ 2088462 h 2088462"/>
              <a:gd name="connsiteX4" fmla="*/ 0 w 3950208"/>
              <a:gd name="connsiteY4" fmla="*/ 1975104 h 2088462"/>
              <a:gd name="connsiteX5" fmla="*/ 1975104 w 3950208"/>
              <a:gd name="connsiteY5" fmla="*/ 0 h 208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30" name="Picture 10" descr="A white cube with black background&#10;&#10;AI-generated content may be incorrect.">
            <a:extLst>
              <a:ext uri="{FF2B5EF4-FFF2-40B4-BE49-F238E27FC236}">
                <a16:creationId xmlns:a16="http://schemas.microsoft.com/office/drawing/2014/main" id="{BB62A66A-4654-6F1F-B82A-9971864E6E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41181" y="3236002"/>
            <a:ext cx="1295016" cy="129501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A white lightning bolt with black background&#10;&#10;AI-generated content may be incorrect.">
            <a:extLst>
              <a:ext uri="{FF2B5EF4-FFF2-40B4-BE49-F238E27FC236}">
                <a16:creationId xmlns:a16="http://schemas.microsoft.com/office/drawing/2014/main" id="{C898F380-9248-5AD5-925F-16FCF18AF04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15734" y="691143"/>
            <a:ext cx="784121" cy="776357"/>
          </a:xfrm>
          <a:prstGeom prst="rect">
            <a:avLst/>
          </a:prstGeom>
          <a:noFill/>
          <a:extLst>
            <a:ext uri="{909E8E84-426E-40DD-AFC4-6F175D3DCCD1}">
              <a14:hiddenFill xmlns:a14="http://schemas.microsoft.com/office/drawing/2010/main">
                <a:solidFill>
                  <a:srgbClr val="FFFFFF"/>
                </a:solidFill>
              </a14:hiddenFill>
            </a:ext>
          </a:extLst>
        </p:spPr>
      </p:pic>
      <p:sp>
        <p:nvSpPr>
          <p:cNvPr id="5157" name="Freeform: Shape 5156">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59" name="Freeform: Shape 5158">
            <a:extLst>
              <a:ext uri="{FF2B5EF4-FFF2-40B4-BE49-F238E27FC236}">
                <a16:creationId xmlns:a16="http://schemas.microsoft.com/office/drawing/2014/main" id="{B0B0DBC8-B5F0-40AE-A3D3-BCD504119D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09416" y="4131546"/>
            <a:ext cx="3178912" cy="2726454"/>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6" name="Picture 6" descr="A white square with three arrows&#10;&#10;AI-generated content may be incorrect.">
            <a:extLst>
              <a:ext uri="{FF2B5EF4-FFF2-40B4-BE49-F238E27FC236}">
                <a16:creationId xmlns:a16="http://schemas.microsoft.com/office/drawing/2014/main" id="{E85D02FE-E8AF-74AD-9CE2-2CD9DC2FD90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874135" y="4813202"/>
            <a:ext cx="1751874" cy="17518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2">
            <a:extLst>
              <a:ext uri="{FF2B5EF4-FFF2-40B4-BE49-F238E27FC236}">
                <a16:creationId xmlns:a16="http://schemas.microsoft.com/office/drawing/2014/main" id="{ED2F5663-8E16-E689-41BC-24528BB6687A}"/>
              </a:ext>
            </a:extLst>
          </p:cNvPr>
          <p:cNvGraphicFramePr>
            <a:graphicFrameLocks noGrp="1"/>
          </p:cNvGraphicFramePr>
          <p:nvPr>
            <p:ph idx="1"/>
          </p:nvPr>
        </p:nvGraphicFramePr>
        <p:xfrm>
          <a:off x="913872" y="2110721"/>
          <a:ext cx="4426757" cy="20208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TextBox 16">
            <a:extLst>
              <a:ext uri="{FF2B5EF4-FFF2-40B4-BE49-F238E27FC236}">
                <a16:creationId xmlns:a16="http://schemas.microsoft.com/office/drawing/2014/main" id="{2B6B7ACC-E942-DD48-9C10-DF3497C5AFFC}"/>
              </a:ext>
            </a:extLst>
          </p:cNvPr>
          <p:cNvSpPr txBox="1"/>
          <p:nvPr/>
        </p:nvSpPr>
        <p:spPr>
          <a:xfrm>
            <a:off x="6196357" y="1467500"/>
            <a:ext cx="830664" cy="369332"/>
          </a:xfrm>
          <a:prstGeom prst="rect">
            <a:avLst/>
          </a:prstGeom>
          <a:noFill/>
        </p:spPr>
        <p:txBody>
          <a:bodyPr wrap="square">
            <a:spAutoFit/>
          </a:bodyPr>
          <a:lstStyle/>
          <a:p>
            <a:pPr lvl="0"/>
            <a:r>
              <a:rPr lang="en-AU" dirty="0">
                <a:solidFill>
                  <a:schemeClr val="bg1">
                    <a:lumMod val="65000"/>
                    <a:lumOff val="35000"/>
                  </a:schemeClr>
                </a:solidFill>
              </a:rPr>
              <a:t>Agility</a:t>
            </a:r>
            <a:endParaRPr lang="en-US" dirty="0">
              <a:solidFill>
                <a:schemeClr val="bg1">
                  <a:lumMod val="65000"/>
                  <a:lumOff val="35000"/>
                </a:schemeClr>
              </a:solidFill>
            </a:endParaRPr>
          </a:p>
        </p:txBody>
      </p:sp>
      <p:sp>
        <p:nvSpPr>
          <p:cNvPr id="18" name="TextBox 17">
            <a:extLst>
              <a:ext uri="{FF2B5EF4-FFF2-40B4-BE49-F238E27FC236}">
                <a16:creationId xmlns:a16="http://schemas.microsoft.com/office/drawing/2014/main" id="{7795A9E5-85FA-4D6C-F7CB-B4EB9FE432B7}"/>
              </a:ext>
            </a:extLst>
          </p:cNvPr>
          <p:cNvSpPr txBox="1"/>
          <p:nvPr/>
        </p:nvSpPr>
        <p:spPr>
          <a:xfrm>
            <a:off x="9101297" y="2122375"/>
            <a:ext cx="2429758" cy="646331"/>
          </a:xfrm>
          <a:prstGeom prst="rect">
            <a:avLst/>
          </a:prstGeom>
          <a:noFill/>
        </p:spPr>
        <p:txBody>
          <a:bodyPr wrap="square">
            <a:spAutoFit/>
          </a:bodyPr>
          <a:lstStyle/>
          <a:p>
            <a:pPr lvl="0" algn="ctr"/>
            <a:r>
              <a:rPr lang="en-AU" dirty="0">
                <a:solidFill>
                  <a:schemeClr val="bg1">
                    <a:lumMod val="65000"/>
                    <a:lumOff val="35000"/>
                  </a:schemeClr>
                </a:solidFill>
              </a:rPr>
              <a:t>Flexible Scaling</a:t>
            </a:r>
          </a:p>
          <a:p>
            <a:pPr lvl="0" algn="ctr"/>
            <a:endParaRPr lang="en-US" dirty="0">
              <a:solidFill>
                <a:schemeClr val="bg1">
                  <a:lumMod val="65000"/>
                  <a:lumOff val="35000"/>
                </a:schemeClr>
              </a:solidFill>
            </a:endParaRPr>
          </a:p>
        </p:txBody>
      </p:sp>
      <p:sp>
        <p:nvSpPr>
          <p:cNvPr id="21" name="TextBox 20">
            <a:extLst>
              <a:ext uri="{FF2B5EF4-FFF2-40B4-BE49-F238E27FC236}">
                <a16:creationId xmlns:a16="http://schemas.microsoft.com/office/drawing/2014/main" id="{078CA7D2-90BB-9D02-62C1-0BB749F4E51F}"/>
              </a:ext>
            </a:extLst>
          </p:cNvPr>
          <p:cNvSpPr txBox="1"/>
          <p:nvPr/>
        </p:nvSpPr>
        <p:spPr>
          <a:xfrm>
            <a:off x="9455407" y="6256795"/>
            <a:ext cx="2170601" cy="369332"/>
          </a:xfrm>
          <a:prstGeom prst="rect">
            <a:avLst/>
          </a:prstGeom>
          <a:noFill/>
        </p:spPr>
        <p:txBody>
          <a:bodyPr wrap="square">
            <a:spAutoFit/>
          </a:bodyPr>
          <a:lstStyle/>
          <a:p>
            <a:pPr lvl="0"/>
            <a:r>
              <a:rPr lang="en-AU" dirty="0">
                <a:solidFill>
                  <a:schemeClr val="bg1">
                    <a:lumMod val="65000"/>
                    <a:lumOff val="35000"/>
                  </a:schemeClr>
                </a:solidFill>
              </a:rPr>
              <a:t>Easy Deployment</a:t>
            </a:r>
            <a:endParaRPr lang="en-US" dirty="0">
              <a:solidFill>
                <a:schemeClr val="bg1">
                  <a:lumMod val="65000"/>
                  <a:lumOff val="35000"/>
                </a:schemeClr>
              </a:solidFill>
            </a:endParaRPr>
          </a:p>
        </p:txBody>
      </p:sp>
      <p:sp>
        <p:nvSpPr>
          <p:cNvPr id="22" name="TextBox 21">
            <a:extLst>
              <a:ext uri="{FF2B5EF4-FFF2-40B4-BE49-F238E27FC236}">
                <a16:creationId xmlns:a16="http://schemas.microsoft.com/office/drawing/2014/main" id="{8FC0FB3D-CA59-552D-4CC3-FC1D1CBEE896}"/>
              </a:ext>
            </a:extLst>
          </p:cNvPr>
          <p:cNvSpPr txBox="1"/>
          <p:nvPr/>
        </p:nvSpPr>
        <p:spPr>
          <a:xfrm>
            <a:off x="6410609" y="4627922"/>
            <a:ext cx="1800893" cy="369332"/>
          </a:xfrm>
          <a:prstGeom prst="rect">
            <a:avLst/>
          </a:prstGeom>
          <a:noFill/>
        </p:spPr>
        <p:txBody>
          <a:bodyPr wrap="square">
            <a:spAutoFit/>
          </a:bodyPr>
          <a:lstStyle/>
          <a:p>
            <a:pPr lvl="0"/>
            <a:r>
              <a:rPr lang="en-AU" dirty="0">
                <a:solidFill>
                  <a:schemeClr val="bg1">
                    <a:lumMod val="65000"/>
                    <a:lumOff val="35000"/>
                  </a:schemeClr>
                </a:solidFill>
              </a:rPr>
              <a:t>Reusable Code</a:t>
            </a:r>
            <a:endParaRPr lang="en-US" dirty="0">
              <a:solidFill>
                <a:schemeClr val="bg1">
                  <a:lumMod val="65000"/>
                  <a:lumOff val="35000"/>
                </a:schemeClr>
              </a:solidFill>
            </a:endParaRPr>
          </a:p>
        </p:txBody>
      </p:sp>
      <p:sp>
        <p:nvSpPr>
          <p:cNvPr id="23" name="TextBox 22">
            <a:extLst>
              <a:ext uri="{FF2B5EF4-FFF2-40B4-BE49-F238E27FC236}">
                <a16:creationId xmlns:a16="http://schemas.microsoft.com/office/drawing/2014/main" id="{39176846-11B6-5A2F-A7FB-B72CB70A7161}"/>
              </a:ext>
            </a:extLst>
          </p:cNvPr>
          <p:cNvSpPr txBox="1"/>
          <p:nvPr/>
        </p:nvSpPr>
        <p:spPr>
          <a:xfrm>
            <a:off x="2559548" y="6356496"/>
            <a:ext cx="2563875" cy="369332"/>
          </a:xfrm>
          <a:prstGeom prst="rect">
            <a:avLst/>
          </a:prstGeom>
          <a:noFill/>
        </p:spPr>
        <p:txBody>
          <a:bodyPr wrap="square">
            <a:spAutoFit/>
          </a:bodyPr>
          <a:lstStyle/>
          <a:p>
            <a:pPr lvl="0"/>
            <a:r>
              <a:rPr lang="en-AU" dirty="0">
                <a:solidFill>
                  <a:schemeClr val="bg1">
                    <a:lumMod val="65000"/>
                    <a:lumOff val="35000"/>
                  </a:schemeClr>
                </a:solidFill>
              </a:rPr>
              <a:t>Technological Freedom</a:t>
            </a:r>
            <a:endParaRPr lang="en-US" dirty="0">
              <a:solidFill>
                <a:schemeClr val="bg1">
                  <a:lumMod val="65000"/>
                  <a:lumOff val="35000"/>
                </a:schemeClr>
              </a:solidFill>
            </a:endParaRPr>
          </a:p>
        </p:txBody>
      </p:sp>
      <p:pic>
        <p:nvPicPr>
          <p:cNvPr id="5138" name="Picture 18">
            <a:extLst>
              <a:ext uri="{FF2B5EF4-FFF2-40B4-BE49-F238E27FC236}">
                <a16:creationId xmlns:a16="http://schemas.microsoft.com/office/drawing/2014/main" id="{15B52F99-A261-BB5A-8B7F-8CCF436ABC7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92442" y="317959"/>
            <a:ext cx="1642379" cy="1642379"/>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a:extLst>
              <a:ext uri="{FF2B5EF4-FFF2-40B4-BE49-F238E27FC236}">
                <a16:creationId xmlns:a16="http://schemas.microsoft.com/office/drawing/2014/main" id="{83A5FFB0-F687-5BF9-35DF-4FB671C406D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79" y="4769538"/>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81E2EB1-9C7D-705A-B94E-D0D90406C203}"/>
              </a:ext>
            </a:extLst>
          </p:cNvPr>
          <p:cNvSpPr txBox="1"/>
          <p:nvPr/>
        </p:nvSpPr>
        <p:spPr>
          <a:xfrm>
            <a:off x="72163" y="5546375"/>
            <a:ext cx="1240182" cy="369332"/>
          </a:xfrm>
          <a:prstGeom prst="rect">
            <a:avLst/>
          </a:prstGeom>
          <a:noFill/>
        </p:spPr>
        <p:txBody>
          <a:bodyPr wrap="square">
            <a:spAutoFit/>
          </a:bodyPr>
          <a:lstStyle/>
          <a:p>
            <a:pPr lvl="0"/>
            <a:r>
              <a:rPr lang="en-AU" dirty="0">
                <a:solidFill>
                  <a:schemeClr val="bg1">
                    <a:lumMod val="65000"/>
                    <a:lumOff val="35000"/>
                  </a:schemeClr>
                </a:solidFill>
              </a:rPr>
              <a:t>Resilience</a:t>
            </a:r>
            <a:endParaRPr lang="en-US" dirty="0">
              <a:solidFill>
                <a:schemeClr val="bg1">
                  <a:lumMod val="65000"/>
                  <a:lumOff val="35000"/>
                </a:schemeClr>
              </a:solidFill>
            </a:endParaRPr>
          </a:p>
        </p:txBody>
      </p:sp>
      <p:pic>
        <p:nvPicPr>
          <p:cNvPr id="5142" name="Picture 22">
            <a:extLst>
              <a:ext uri="{FF2B5EF4-FFF2-40B4-BE49-F238E27FC236}">
                <a16:creationId xmlns:a16="http://schemas.microsoft.com/office/drawing/2014/main" id="{0F66BF6A-60B1-DC3B-77E8-B504A395E1E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76010" y="5238571"/>
            <a:ext cx="1018224" cy="1018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196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50" name="Rectangle 1049">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Rectangle 1051">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987820-CDA1-4C90-CFAB-EB390EA301EB}"/>
              </a:ext>
            </a:extLst>
          </p:cNvPr>
          <p:cNvSpPr>
            <a:spLocks noGrp="1"/>
          </p:cNvSpPr>
          <p:nvPr>
            <p:ph type="title"/>
          </p:nvPr>
        </p:nvSpPr>
        <p:spPr>
          <a:xfrm>
            <a:off x="6917942" y="609600"/>
            <a:ext cx="4542538" cy="1330839"/>
          </a:xfrm>
        </p:spPr>
        <p:txBody>
          <a:bodyPr>
            <a:normAutofit/>
          </a:bodyPr>
          <a:lstStyle/>
          <a:p>
            <a:r>
              <a:rPr lang="en-AU" dirty="0"/>
              <a:t>What are Cloud Containers?</a:t>
            </a:r>
          </a:p>
        </p:txBody>
      </p:sp>
      <p:pic>
        <p:nvPicPr>
          <p:cNvPr id="1028" name="Picture 4" descr="container illustration">
            <a:extLst>
              <a:ext uri="{FF2B5EF4-FFF2-40B4-BE49-F238E27FC236}">
                <a16:creationId xmlns:a16="http://schemas.microsoft.com/office/drawing/2014/main" id="{22F5835A-BC79-16B2-88D9-C8B619F4DD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4" r="21288" b="-1"/>
          <a:stretch/>
        </p:blipFill>
        <p:spPr bwMode="auto">
          <a:xfrm>
            <a:off x="568734" y="359819"/>
            <a:ext cx="5936592" cy="5898985"/>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6FBF756-6BAB-4680-1F09-6C35F8EDCBEC}"/>
              </a:ext>
            </a:extLst>
          </p:cNvPr>
          <p:cNvSpPr>
            <a:spLocks noGrp="1"/>
          </p:cNvSpPr>
          <p:nvPr>
            <p:ph idx="1"/>
          </p:nvPr>
        </p:nvSpPr>
        <p:spPr>
          <a:xfrm>
            <a:off x="6917941" y="2194102"/>
            <a:ext cx="4542537" cy="3908586"/>
          </a:xfrm>
        </p:spPr>
        <p:txBody>
          <a:bodyPr>
            <a:normAutofit/>
          </a:bodyPr>
          <a:lstStyle/>
          <a:p>
            <a:r>
              <a:rPr lang="en-AU" sz="2000" dirty="0"/>
              <a:t>Cloud containers are software code packages that contain an application’s code, its libraries, and other dependencies that it needs to run in the cloud. </a:t>
            </a:r>
          </a:p>
          <a:p>
            <a:r>
              <a:rPr lang="en-AU" sz="2000" dirty="0"/>
              <a:t>Traditionally, software had to be packaged in multiple formats to run in different environments such as Windows, Linux, Mac, and mobile. However, a container packages the software and all of its dependencies into a single file that can run anywhere. </a:t>
            </a:r>
          </a:p>
        </p:txBody>
      </p:sp>
    </p:spTree>
    <p:extLst>
      <p:ext uri="{BB962C8B-B14F-4D97-AF65-F5344CB8AC3E}">
        <p14:creationId xmlns:p14="http://schemas.microsoft.com/office/powerpoint/2010/main" val="76365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69FCC-4378-DD34-6221-75C810ED3854}"/>
              </a:ext>
            </a:extLst>
          </p:cNvPr>
          <p:cNvSpPr>
            <a:spLocks noGrp="1"/>
          </p:cNvSpPr>
          <p:nvPr>
            <p:ph type="title"/>
          </p:nvPr>
        </p:nvSpPr>
        <p:spPr>
          <a:xfrm>
            <a:off x="491727" y="500061"/>
            <a:ext cx="5127702" cy="1325563"/>
          </a:xfrm>
        </p:spPr>
        <p:txBody>
          <a:bodyPr>
            <a:normAutofit/>
          </a:bodyPr>
          <a:lstStyle/>
          <a:p>
            <a:pPr algn="ctr"/>
            <a:r>
              <a:rPr lang="en-AU" dirty="0"/>
              <a:t>Benefits</a:t>
            </a:r>
          </a:p>
        </p:txBody>
      </p:sp>
      <p:graphicFrame>
        <p:nvGraphicFramePr>
          <p:cNvPr id="9" name="Content Placeholder 2">
            <a:extLst>
              <a:ext uri="{FF2B5EF4-FFF2-40B4-BE49-F238E27FC236}">
                <a16:creationId xmlns:a16="http://schemas.microsoft.com/office/drawing/2014/main" id="{5250A0CC-73C6-4D73-BEEA-41DC66E7514A}"/>
              </a:ext>
            </a:extLst>
          </p:cNvPr>
          <p:cNvGraphicFramePr>
            <a:graphicFrameLocks noGrp="1"/>
          </p:cNvGraphicFramePr>
          <p:nvPr>
            <p:ph idx="1"/>
          </p:nvPr>
        </p:nvGraphicFramePr>
        <p:xfrm>
          <a:off x="491727" y="1825624"/>
          <a:ext cx="512770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6C6DA9EC-485C-AC23-254D-53B9637CF122}"/>
              </a:ext>
            </a:extLst>
          </p:cNvPr>
          <p:cNvSpPr txBox="1">
            <a:spLocks/>
          </p:cNvSpPr>
          <p:nvPr/>
        </p:nvSpPr>
        <p:spPr>
          <a:xfrm>
            <a:off x="6370349" y="602166"/>
            <a:ext cx="51277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dirty="0"/>
              <a:t>Use Cases</a:t>
            </a:r>
          </a:p>
        </p:txBody>
      </p:sp>
      <p:cxnSp>
        <p:nvCxnSpPr>
          <p:cNvPr id="11" name="Straight Connector 10">
            <a:extLst>
              <a:ext uri="{FF2B5EF4-FFF2-40B4-BE49-F238E27FC236}">
                <a16:creationId xmlns:a16="http://schemas.microsoft.com/office/drawing/2014/main" id="{1E97935E-8558-E4D1-0AA1-05A99CA8F3AE}"/>
              </a:ext>
            </a:extLst>
          </p:cNvPr>
          <p:cNvCxnSpPr/>
          <p:nvPr/>
        </p:nvCxnSpPr>
        <p:spPr>
          <a:xfrm>
            <a:off x="6168126" y="602166"/>
            <a:ext cx="0" cy="5574796"/>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2" name="Content Placeholder 2">
            <a:extLst>
              <a:ext uri="{FF2B5EF4-FFF2-40B4-BE49-F238E27FC236}">
                <a16:creationId xmlns:a16="http://schemas.microsoft.com/office/drawing/2014/main" id="{0C98B333-E7E3-6B8E-B557-AA89929765C6}"/>
              </a:ext>
            </a:extLst>
          </p:cNvPr>
          <p:cNvGraphicFramePr>
            <a:graphicFrameLocks/>
          </p:cNvGraphicFramePr>
          <p:nvPr/>
        </p:nvGraphicFramePr>
        <p:xfrm>
          <a:off x="6572572" y="1825625"/>
          <a:ext cx="5127702"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48065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228D4D6E-51B3-38B1-90F0-98D0BF74C860}"/>
              </a:ext>
            </a:extLst>
          </p:cNvPr>
          <p:cNvSpPr>
            <a:spLocks noGrp="1"/>
          </p:cNvSpPr>
          <p:nvPr>
            <p:ph type="title"/>
          </p:nvPr>
        </p:nvSpPr>
        <p:spPr>
          <a:xfrm>
            <a:off x="838200" y="365125"/>
            <a:ext cx="5393361" cy="1325563"/>
          </a:xfrm>
        </p:spPr>
        <p:txBody>
          <a:bodyPr>
            <a:normAutofit/>
          </a:bodyPr>
          <a:lstStyle/>
          <a:p>
            <a:r>
              <a:rPr lang="en-AU" dirty="0"/>
              <a:t>How do cloud containers work?</a:t>
            </a:r>
          </a:p>
        </p:txBody>
      </p:sp>
      <p:pic>
        <p:nvPicPr>
          <p:cNvPr id="13" name="Picture 12">
            <a:extLst>
              <a:ext uri="{FF2B5EF4-FFF2-40B4-BE49-F238E27FC236}">
                <a16:creationId xmlns:a16="http://schemas.microsoft.com/office/drawing/2014/main" id="{244A5AC0-8BAA-CDC5-7781-5A78E985C604}"/>
              </a:ext>
            </a:extLst>
          </p:cNvPr>
          <p:cNvPicPr>
            <a:picLocks noChangeAspect="1"/>
          </p:cNvPicPr>
          <p:nvPr/>
        </p:nvPicPr>
        <p:blipFill>
          <a:blip r:embed="rId2"/>
          <a:srcRect l="13244" r="20005" b="-2"/>
          <a:stretch/>
        </p:blipFill>
        <p:spPr>
          <a:xfrm>
            <a:off x="7124792" y="1568025"/>
            <a:ext cx="4173977" cy="4173977"/>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9"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0848DD66-8006-FF9E-74BB-296D165EDC64}"/>
              </a:ext>
            </a:extLst>
          </p:cNvPr>
          <p:cNvGraphicFramePr>
            <a:graphicFrameLocks noGrp="1"/>
          </p:cNvGraphicFramePr>
          <p:nvPr>
            <p:ph idx="1"/>
          </p:nvPr>
        </p:nvGraphicFramePr>
        <p:xfrm>
          <a:off x="838200" y="1825625"/>
          <a:ext cx="577361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7378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D8E54F9-849C-4865-8C5E-FD967B81D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91AE6B3-1D2D-4C67-A4DB-888635B527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054983"/>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AAE73FE-D51F-9A0D-1609-47BA600692FD}"/>
              </a:ext>
            </a:extLst>
          </p:cNvPr>
          <p:cNvSpPr>
            <a:spLocks noGrp="1"/>
          </p:cNvSpPr>
          <p:nvPr>
            <p:ph type="title"/>
          </p:nvPr>
        </p:nvSpPr>
        <p:spPr>
          <a:xfrm>
            <a:off x="1524000" y="929452"/>
            <a:ext cx="9144000" cy="2526738"/>
          </a:xfrm>
        </p:spPr>
        <p:txBody>
          <a:bodyPr vert="horz" lIns="91440" tIns="45720" rIns="91440" bIns="45720" rtlCol="0" anchor="b">
            <a:normAutofit/>
          </a:bodyPr>
          <a:lstStyle/>
          <a:p>
            <a:pPr algn="ctr"/>
            <a:r>
              <a:rPr lang="en-US" sz="6600" kern="1200" dirty="0">
                <a:solidFill>
                  <a:srgbClr val="FFFFFF"/>
                </a:solidFill>
                <a:latin typeface="+mj-lt"/>
                <a:ea typeface="+mj-ea"/>
                <a:cs typeface="+mj-cs"/>
              </a:rPr>
              <a:t>Summary</a:t>
            </a:r>
          </a:p>
        </p:txBody>
      </p:sp>
      <p:sp>
        <p:nvSpPr>
          <p:cNvPr id="19" name="sketch line">
            <a:extLst>
              <a:ext uri="{FF2B5EF4-FFF2-40B4-BE49-F238E27FC236}">
                <a16:creationId xmlns:a16="http://schemas.microsoft.com/office/drawing/2014/main" id="{6D080EC2-42B5-4E04-BBF7-F0BC5CB7C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35665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8431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7332DF-7B27-D530-2A2E-CB28549DC503}"/>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Let’s Talk About Ourselves</a:t>
            </a:r>
          </a:p>
        </p:txBody>
      </p:sp>
      <p:pic>
        <p:nvPicPr>
          <p:cNvPr id="1026" name="Picture 2" descr="People Vectors - Download Free High-Quality Vectors from Freepik | Freepik">
            <a:extLst>
              <a:ext uri="{FF2B5EF4-FFF2-40B4-BE49-F238E27FC236}">
                <a16:creationId xmlns:a16="http://schemas.microsoft.com/office/drawing/2014/main" id="{494FBDF3-786B-97CC-7242-0B41AC9CCE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383296" y="643466"/>
            <a:ext cx="5568739" cy="556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681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5A04D8D-CB40-5EFA-7783-02FAC07296BE}"/>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sz="5400" kern="1200" dirty="0">
                <a:latin typeface="+mj-lt"/>
                <a:ea typeface="+mj-ea"/>
                <a:cs typeface="+mj-cs"/>
              </a:rPr>
              <a:t>Why Cloud Computing?</a:t>
            </a:r>
          </a:p>
        </p:txBody>
      </p:sp>
      <p:sp>
        <p:nvSpPr>
          <p:cNvPr id="24"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5" name="Content Placeholder 5">
            <a:extLst>
              <a:ext uri="{FF2B5EF4-FFF2-40B4-BE49-F238E27FC236}">
                <a16:creationId xmlns:a16="http://schemas.microsoft.com/office/drawing/2014/main" id="{A251D3E3-49D1-FDC3-DE44-FC0CE1B3B7B6}"/>
              </a:ext>
            </a:extLst>
          </p:cNvPr>
          <p:cNvGraphicFramePr>
            <a:graphicFrameLocks noGrp="1"/>
          </p:cNvGraphicFramePr>
          <p:nvPr>
            <p:ph idx="1"/>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3768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FD1B-187A-A1E2-8F5E-A22C2B0F2824}"/>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7882C77-A21C-D2D1-52F7-D7C107057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42535D-7853-DAB1-08CF-1DD304779C21}"/>
              </a:ext>
            </a:extLst>
          </p:cNvPr>
          <p:cNvSpPr>
            <a:spLocks noGrp="1"/>
          </p:cNvSpPr>
          <p:nvPr>
            <p:ph type="title"/>
          </p:nvPr>
        </p:nvSpPr>
        <p:spPr>
          <a:xfrm>
            <a:off x="838200" y="365125"/>
            <a:ext cx="10515600" cy="1325563"/>
          </a:xfrm>
        </p:spPr>
        <p:txBody>
          <a:bodyPr vert="horz" lIns="91440" tIns="45720" rIns="91440" bIns="45720" rtlCol="0">
            <a:normAutofit fontScale="90000"/>
          </a:bodyPr>
          <a:lstStyle/>
          <a:p>
            <a:r>
              <a:rPr lang="en-US" sz="5400" kern="1200" dirty="0">
                <a:latin typeface="+mj-lt"/>
                <a:ea typeface="+mj-ea"/>
                <a:cs typeface="+mj-cs"/>
              </a:rPr>
              <a:t>Monolithic vs. Microservices Architecture</a:t>
            </a:r>
          </a:p>
        </p:txBody>
      </p:sp>
      <p:sp>
        <p:nvSpPr>
          <p:cNvPr id="24" name="sketch line">
            <a:extLst>
              <a:ext uri="{FF2B5EF4-FFF2-40B4-BE49-F238E27FC236}">
                <a16:creationId xmlns:a16="http://schemas.microsoft.com/office/drawing/2014/main" id="{99495768-58AF-4538-CE93-4609351D25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Microservices vs Monolith">
            <a:extLst>
              <a:ext uri="{FF2B5EF4-FFF2-40B4-BE49-F238E27FC236}">
                <a16:creationId xmlns:a16="http://schemas.microsoft.com/office/drawing/2014/main" id="{3DEBA8E6-5DD4-AED7-9BE8-82783D3F9B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184" y="2398680"/>
            <a:ext cx="7444168" cy="38709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035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8CFE0-2E9B-F875-5D3D-45CFDC8038A6}"/>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879AE3B-5999-DC6E-C544-3A64E43B2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A20949-70CF-FF11-BC79-AB7EFA9AC199}"/>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sz="5400" kern="1200" dirty="0">
                <a:latin typeface="+mj-lt"/>
                <a:ea typeface="+mj-ea"/>
                <a:cs typeface="+mj-cs"/>
              </a:rPr>
              <a:t>Benefits of Microservices</a:t>
            </a:r>
          </a:p>
        </p:txBody>
      </p:sp>
      <p:sp>
        <p:nvSpPr>
          <p:cNvPr id="24" name="sketch line">
            <a:extLst>
              <a:ext uri="{FF2B5EF4-FFF2-40B4-BE49-F238E27FC236}">
                <a16:creationId xmlns:a16="http://schemas.microsoft.com/office/drawing/2014/main" id="{82208ED8-38ED-3EBE-E6D3-EAC3F6F1A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10" descr="A white cube with black background&#10;&#10;AI-generated content may be incorrect.">
            <a:extLst>
              <a:ext uri="{FF2B5EF4-FFF2-40B4-BE49-F238E27FC236}">
                <a16:creationId xmlns:a16="http://schemas.microsoft.com/office/drawing/2014/main" id="{C6C8419E-F742-AD16-8180-013CC2D60BB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44588" y="336929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 white lightning bolt with black background&#10;&#10;AI-generated content may be incorrect.">
            <a:extLst>
              <a:ext uri="{FF2B5EF4-FFF2-40B4-BE49-F238E27FC236}">
                <a16:creationId xmlns:a16="http://schemas.microsoft.com/office/drawing/2014/main" id="{76495CD5-00AC-D94F-E133-C5E5440B973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52272" y="3372864"/>
            <a:ext cx="720000" cy="7128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A white square with three arrows&#10;&#10;AI-generated content may be incorrect.">
            <a:extLst>
              <a:ext uri="{FF2B5EF4-FFF2-40B4-BE49-F238E27FC236}">
                <a16:creationId xmlns:a16="http://schemas.microsoft.com/office/drawing/2014/main" id="{73337FCC-ACBE-440F-6B97-CB953CADF91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98430" y="336929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8">
            <a:extLst>
              <a:ext uri="{FF2B5EF4-FFF2-40B4-BE49-F238E27FC236}">
                <a16:creationId xmlns:a16="http://schemas.microsoft.com/office/drawing/2014/main" id="{889613BA-EB43-F967-78E5-1726E157EC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5351" y="336929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0">
            <a:extLst>
              <a:ext uri="{FF2B5EF4-FFF2-40B4-BE49-F238E27FC236}">
                <a16:creationId xmlns:a16="http://schemas.microsoft.com/office/drawing/2014/main" id="{B1701FE5-B4BD-11D7-671C-735AB28D06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17669" y="336929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2">
            <a:extLst>
              <a:ext uri="{FF2B5EF4-FFF2-40B4-BE49-F238E27FC236}">
                <a16:creationId xmlns:a16="http://schemas.microsoft.com/office/drawing/2014/main" id="{201E901F-499D-E661-815B-8F7592A933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1509" y="3369299"/>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4940FCB-8037-6A39-A3CB-12375014CC5E}"/>
              </a:ext>
            </a:extLst>
          </p:cNvPr>
          <p:cNvSpPr txBox="1"/>
          <p:nvPr/>
        </p:nvSpPr>
        <p:spPr>
          <a:xfrm>
            <a:off x="1186682" y="4367117"/>
            <a:ext cx="851180" cy="369332"/>
          </a:xfrm>
          <a:prstGeom prst="rect">
            <a:avLst/>
          </a:prstGeom>
          <a:noFill/>
        </p:spPr>
        <p:txBody>
          <a:bodyPr wrap="square">
            <a:spAutoFit/>
          </a:bodyPr>
          <a:lstStyle/>
          <a:p>
            <a:pPr algn="ctr"/>
            <a:r>
              <a:rPr lang="en-AU" dirty="0"/>
              <a:t>Agility</a:t>
            </a:r>
          </a:p>
        </p:txBody>
      </p:sp>
      <p:sp>
        <p:nvSpPr>
          <p:cNvPr id="13" name="TextBox 12">
            <a:extLst>
              <a:ext uri="{FF2B5EF4-FFF2-40B4-BE49-F238E27FC236}">
                <a16:creationId xmlns:a16="http://schemas.microsoft.com/office/drawing/2014/main" id="{119F389F-D2E4-2EB0-A525-2834E1A80031}"/>
              </a:ext>
            </a:extLst>
          </p:cNvPr>
          <p:cNvSpPr txBox="1"/>
          <p:nvPr/>
        </p:nvSpPr>
        <p:spPr>
          <a:xfrm>
            <a:off x="2890444" y="4266239"/>
            <a:ext cx="1002729" cy="646331"/>
          </a:xfrm>
          <a:prstGeom prst="rect">
            <a:avLst/>
          </a:prstGeom>
          <a:noFill/>
        </p:spPr>
        <p:txBody>
          <a:bodyPr wrap="square">
            <a:spAutoFit/>
          </a:bodyPr>
          <a:lstStyle/>
          <a:p>
            <a:pPr algn="ctr"/>
            <a:r>
              <a:rPr lang="en-AU" dirty="0"/>
              <a:t>Flexible Scaling</a:t>
            </a:r>
          </a:p>
        </p:txBody>
      </p:sp>
      <p:sp>
        <p:nvSpPr>
          <p:cNvPr id="15" name="TextBox 14">
            <a:extLst>
              <a:ext uri="{FF2B5EF4-FFF2-40B4-BE49-F238E27FC236}">
                <a16:creationId xmlns:a16="http://schemas.microsoft.com/office/drawing/2014/main" id="{6050F142-EEB3-561E-ED83-18C3DCCEF474}"/>
              </a:ext>
            </a:extLst>
          </p:cNvPr>
          <p:cNvSpPr txBox="1"/>
          <p:nvPr/>
        </p:nvSpPr>
        <p:spPr>
          <a:xfrm>
            <a:off x="4438763" y="4228617"/>
            <a:ext cx="1439334" cy="646331"/>
          </a:xfrm>
          <a:prstGeom prst="rect">
            <a:avLst/>
          </a:prstGeom>
          <a:noFill/>
        </p:spPr>
        <p:txBody>
          <a:bodyPr wrap="square">
            <a:spAutoFit/>
          </a:bodyPr>
          <a:lstStyle/>
          <a:p>
            <a:pPr algn="ctr"/>
            <a:r>
              <a:rPr lang="en-AU" dirty="0"/>
              <a:t>Easy Deployment</a:t>
            </a:r>
          </a:p>
        </p:txBody>
      </p:sp>
      <p:sp>
        <p:nvSpPr>
          <p:cNvPr id="17" name="TextBox 16">
            <a:extLst>
              <a:ext uri="{FF2B5EF4-FFF2-40B4-BE49-F238E27FC236}">
                <a16:creationId xmlns:a16="http://schemas.microsoft.com/office/drawing/2014/main" id="{E2205257-F0E6-019D-4B86-5F0326751CF2}"/>
              </a:ext>
            </a:extLst>
          </p:cNvPr>
          <p:cNvSpPr txBox="1"/>
          <p:nvPr/>
        </p:nvSpPr>
        <p:spPr>
          <a:xfrm>
            <a:off x="6113756" y="4266239"/>
            <a:ext cx="1555697" cy="646331"/>
          </a:xfrm>
          <a:prstGeom prst="rect">
            <a:avLst/>
          </a:prstGeom>
          <a:noFill/>
        </p:spPr>
        <p:txBody>
          <a:bodyPr wrap="square">
            <a:spAutoFit/>
          </a:bodyPr>
          <a:lstStyle/>
          <a:p>
            <a:pPr algn="ctr"/>
            <a:r>
              <a:rPr lang="en-AU" dirty="0"/>
              <a:t>Technological Freedom</a:t>
            </a:r>
          </a:p>
        </p:txBody>
      </p:sp>
      <p:sp>
        <p:nvSpPr>
          <p:cNvPr id="19" name="TextBox 18">
            <a:extLst>
              <a:ext uri="{FF2B5EF4-FFF2-40B4-BE49-F238E27FC236}">
                <a16:creationId xmlns:a16="http://schemas.microsoft.com/office/drawing/2014/main" id="{B88EF807-441E-C0FD-E604-68ACA2FC2CAC}"/>
              </a:ext>
            </a:extLst>
          </p:cNvPr>
          <p:cNvSpPr txBox="1"/>
          <p:nvPr/>
        </p:nvSpPr>
        <p:spPr>
          <a:xfrm>
            <a:off x="8150343" y="4266239"/>
            <a:ext cx="1144880" cy="646331"/>
          </a:xfrm>
          <a:prstGeom prst="rect">
            <a:avLst/>
          </a:prstGeom>
          <a:noFill/>
        </p:spPr>
        <p:txBody>
          <a:bodyPr wrap="square">
            <a:spAutoFit/>
          </a:bodyPr>
          <a:lstStyle/>
          <a:p>
            <a:pPr algn="ctr"/>
            <a:r>
              <a:rPr lang="en-AU" dirty="0"/>
              <a:t>Reusable Code</a:t>
            </a:r>
          </a:p>
        </p:txBody>
      </p:sp>
      <p:sp>
        <p:nvSpPr>
          <p:cNvPr id="21" name="TextBox 20">
            <a:extLst>
              <a:ext uri="{FF2B5EF4-FFF2-40B4-BE49-F238E27FC236}">
                <a16:creationId xmlns:a16="http://schemas.microsoft.com/office/drawing/2014/main" id="{33AFE86B-0C46-4F57-9C8B-DCAAE4788DBD}"/>
              </a:ext>
            </a:extLst>
          </p:cNvPr>
          <p:cNvSpPr txBox="1"/>
          <p:nvPr/>
        </p:nvSpPr>
        <p:spPr>
          <a:xfrm>
            <a:off x="9941699" y="4283131"/>
            <a:ext cx="1244836" cy="369332"/>
          </a:xfrm>
          <a:prstGeom prst="rect">
            <a:avLst/>
          </a:prstGeom>
          <a:noFill/>
        </p:spPr>
        <p:txBody>
          <a:bodyPr wrap="square">
            <a:spAutoFit/>
          </a:bodyPr>
          <a:lstStyle/>
          <a:p>
            <a:pPr algn="ctr"/>
            <a:r>
              <a:rPr lang="en-AU" dirty="0"/>
              <a:t>Resilience</a:t>
            </a:r>
          </a:p>
        </p:txBody>
      </p:sp>
    </p:spTree>
    <p:extLst>
      <p:ext uri="{BB962C8B-B14F-4D97-AF65-F5344CB8AC3E}">
        <p14:creationId xmlns:p14="http://schemas.microsoft.com/office/powerpoint/2010/main" val="3703118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1056DD5A-17E4-983A-2B5B-7438B81099AD}"/>
              </a:ext>
            </a:extLst>
          </p:cNvPr>
          <p:cNvPicPr>
            <a:picLocks noChangeAspect="1"/>
          </p:cNvPicPr>
          <p:nvPr/>
        </p:nvPicPr>
        <p:blipFill>
          <a:blip r:embed="rId3"/>
          <a:srcRect b="29077"/>
          <a:stretch/>
        </p:blipFill>
        <p:spPr>
          <a:xfrm>
            <a:off x="2522356" y="10"/>
            <a:ext cx="9669642"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2A0809-BBE3-D62E-4CDF-9D85A59133BB}"/>
              </a:ext>
            </a:extLst>
          </p:cNvPr>
          <p:cNvSpPr>
            <a:spLocks noGrp="1"/>
          </p:cNvSpPr>
          <p:nvPr>
            <p:ph type="title"/>
          </p:nvPr>
        </p:nvSpPr>
        <p:spPr>
          <a:xfrm>
            <a:off x="838200" y="365125"/>
            <a:ext cx="3822189" cy="1899912"/>
          </a:xfrm>
        </p:spPr>
        <p:txBody>
          <a:bodyPr>
            <a:normAutofit/>
          </a:bodyPr>
          <a:lstStyle/>
          <a:p>
            <a:r>
              <a:rPr lang="en-AU" sz="4000" b="0" i="0" dirty="0">
                <a:effectLst/>
                <a:latin typeface="AmazonEmberBold"/>
              </a:rPr>
              <a:t>What is Cloud Native?</a:t>
            </a:r>
            <a:endParaRPr lang="en-AU" sz="4000" dirty="0"/>
          </a:p>
        </p:txBody>
      </p:sp>
      <p:sp>
        <p:nvSpPr>
          <p:cNvPr id="3" name="Content Placeholder 2">
            <a:extLst>
              <a:ext uri="{FF2B5EF4-FFF2-40B4-BE49-F238E27FC236}">
                <a16:creationId xmlns:a16="http://schemas.microsoft.com/office/drawing/2014/main" id="{9D7AA42D-349E-E533-879A-54776C4ED8FA}"/>
              </a:ext>
            </a:extLst>
          </p:cNvPr>
          <p:cNvSpPr>
            <a:spLocks noGrp="1"/>
          </p:cNvSpPr>
          <p:nvPr>
            <p:ph idx="1"/>
          </p:nvPr>
        </p:nvSpPr>
        <p:spPr>
          <a:xfrm>
            <a:off x="838200" y="2434201"/>
            <a:ext cx="3822189" cy="3742762"/>
          </a:xfrm>
        </p:spPr>
        <p:txBody>
          <a:bodyPr>
            <a:normAutofit/>
          </a:bodyPr>
          <a:lstStyle/>
          <a:p>
            <a:pPr marL="0" indent="0">
              <a:buNone/>
            </a:pPr>
            <a:r>
              <a:rPr lang="en-AU" sz="1600" dirty="0"/>
              <a:t>Cloud native is the software approach of building, deploying, and managing modern applications in cloud computing environments. Modern companies want to build </a:t>
            </a:r>
            <a:r>
              <a:rPr lang="en-AU" sz="1600" b="1" dirty="0"/>
              <a:t>highly scalable, flexible, and resilient applications that they can update quickly to meet customer demands. </a:t>
            </a:r>
            <a:r>
              <a:rPr lang="en-AU" sz="1600" dirty="0"/>
              <a:t>To do so, they use modern tools and techniques that inherently support application development on cloud infrastructure. These cloud-native technologies support fast and frequent changes to applications without impacting service delivery, providing adopters with an innovative, competitive advantage.</a:t>
            </a:r>
          </a:p>
        </p:txBody>
      </p:sp>
    </p:spTree>
    <p:extLst>
      <p:ext uri="{BB962C8B-B14F-4D97-AF65-F5344CB8AC3E}">
        <p14:creationId xmlns:p14="http://schemas.microsoft.com/office/powerpoint/2010/main" val="4272742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81966-4FCB-E2E6-0035-6412B5A9EB99}"/>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193FCC4-DCA2-3398-8550-2C69E72AD7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8E2CA5-D6FF-E4A7-5901-C7E42EA9DD5C}"/>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sz="5400" dirty="0"/>
              <a:t>C</a:t>
            </a:r>
            <a:r>
              <a:rPr lang="en-US" sz="5400" kern="1200" dirty="0">
                <a:latin typeface="+mj-lt"/>
                <a:ea typeface="+mj-ea"/>
                <a:cs typeface="+mj-cs"/>
              </a:rPr>
              <a:t>loud Native </a:t>
            </a:r>
            <a:r>
              <a:rPr lang="en-US" sz="5400" dirty="0"/>
              <a:t>A</a:t>
            </a:r>
            <a:r>
              <a:rPr lang="en-US" sz="5400" kern="1200" dirty="0">
                <a:latin typeface="+mj-lt"/>
                <a:ea typeface="+mj-ea"/>
                <a:cs typeface="+mj-cs"/>
              </a:rPr>
              <a:t>rchitecture </a:t>
            </a:r>
            <a:r>
              <a:rPr lang="en-US" sz="5400" dirty="0"/>
              <a:t>P</a:t>
            </a:r>
            <a:r>
              <a:rPr lang="en-US" sz="5400" kern="1200" dirty="0">
                <a:latin typeface="+mj-lt"/>
                <a:ea typeface="+mj-ea"/>
                <a:cs typeface="+mj-cs"/>
              </a:rPr>
              <a:t>rinciples</a:t>
            </a:r>
          </a:p>
        </p:txBody>
      </p:sp>
      <p:sp>
        <p:nvSpPr>
          <p:cNvPr id="24" name="sketch line">
            <a:extLst>
              <a:ext uri="{FF2B5EF4-FFF2-40B4-BE49-F238E27FC236}">
                <a16:creationId xmlns:a16="http://schemas.microsoft.com/office/drawing/2014/main" id="{38115FA5-C5EE-6A51-D0A0-99E77038E9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utoShape 2" descr="A Comprehensive Guide To Cloud-Native Application Development">
            <a:extLst>
              <a:ext uri="{FF2B5EF4-FFF2-40B4-BE49-F238E27FC236}">
                <a16:creationId xmlns:a16="http://schemas.microsoft.com/office/drawing/2014/main" id="{3BAE7DE3-EF1F-B933-0FB8-9836CB0BA87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pic>
        <p:nvPicPr>
          <p:cNvPr id="13" name="Picture 12">
            <a:extLst>
              <a:ext uri="{FF2B5EF4-FFF2-40B4-BE49-F238E27FC236}">
                <a16:creationId xmlns:a16="http://schemas.microsoft.com/office/drawing/2014/main" id="{D30FA54B-52BB-7CDA-F040-E18D5F5F5BF2}"/>
              </a:ext>
            </a:extLst>
          </p:cNvPr>
          <p:cNvPicPr>
            <a:picLocks noChangeAspect="1"/>
          </p:cNvPicPr>
          <p:nvPr/>
        </p:nvPicPr>
        <p:blipFill>
          <a:blip r:embed="rId2"/>
          <a:stretch>
            <a:fillRect/>
          </a:stretch>
        </p:blipFill>
        <p:spPr>
          <a:xfrm>
            <a:off x="1276912" y="2660327"/>
            <a:ext cx="9546735" cy="32280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8880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4D8D-CB40-5EFA-7783-02FAC07296BE}"/>
              </a:ext>
            </a:extLst>
          </p:cNvPr>
          <p:cNvSpPr>
            <a:spLocks noGrp="1"/>
          </p:cNvSpPr>
          <p:nvPr>
            <p:ph type="title"/>
          </p:nvPr>
        </p:nvSpPr>
        <p:spPr>
          <a:xfrm>
            <a:off x="704209" y="635069"/>
            <a:ext cx="4509236" cy="1139139"/>
          </a:xfrm>
        </p:spPr>
        <p:txBody>
          <a:bodyPr vert="horz" lIns="91440" tIns="45720" rIns="91440" bIns="45720" rtlCol="0">
            <a:normAutofit/>
          </a:bodyPr>
          <a:lstStyle/>
          <a:p>
            <a:r>
              <a:rPr lang="en-US" sz="3600" kern="1200" dirty="0">
                <a:latin typeface="+mj-lt"/>
                <a:ea typeface="+mj-ea"/>
                <a:cs typeface="+mj-cs"/>
              </a:rPr>
              <a:t>Why Cloud Computing?</a:t>
            </a:r>
          </a:p>
        </p:txBody>
      </p:sp>
      <p:sp>
        <p:nvSpPr>
          <p:cNvPr id="2075" name="Freeform: Shape 2074">
            <a:extLst>
              <a:ext uri="{FF2B5EF4-FFF2-40B4-BE49-F238E27FC236}">
                <a16:creationId xmlns:a16="http://schemas.microsoft.com/office/drawing/2014/main" id="{3A45B268-BBDB-4EC6-A664-CED7BF60D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4207" y="361702"/>
            <a:ext cx="1691640" cy="1691640"/>
          </a:xfrm>
          <a:custGeom>
            <a:avLst/>
            <a:gdLst>
              <a:gd name="connsiteX0" fmla="*/ 845820 w 1691640"/>
              <a:gd name="connsiteY0" fmla="*/ 0 h 1691640"/>
              <a:gd name="connsiteX1" fmla="*/ 1691640 w 1691640"/>
              <a:gd name="connsiteY1" fmla="*/ 845820 h 1691640"/>
              <a:gd name="connsiteX2" fmla="*/ 845820 w 1691640"/>
              <a:gd name="connsiteY2" fmla="*/ 1691640 h 1691640"/>
              <a:gd name="connsiteX3" fmla="*/ 0 w 1691640"/>
              <a:gd name="connsiteY3" fmla="*/ 845820 h 1691640"/>
              <a:gd name="connsiteX4" fmla="*/ 845820 w 1691640"/>
              <a:gd name="connsiteY4" fmla="*/ 0 h 169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640" h="1691640">
                <a:moveTo>
                  <a:pt x="845820" y="0"/>
                </a:moveTo>
                <a:cubicBezTo>
                  <a:pt x="1312954" y="0"/>
                  <a:pt x="1691640" y="378686"/>
                  <a:pt x="1691640" y="845820"/>
                </a:cubicBezTo>
                <a:cubicBezTo>
                  <a:pt x="1691640" y="1312954"/>
                  <a:pt x="1312954" y="1691640"/>
                  <a:pt x="845820" y="1691640"/>
                </a:cubicBezTo>
                <a:cubicBezTo>
                  <a:pt x="378687" y="1691640"/>
                  <a:pt x="0" y="1312954"/>
                  <a:pt x="0" y="845820"/>
                </a:cubicBezTo>
                <a:cubicBezTo>
                  <a:pt x="0" y="378686"/>
                  <a:pt x="378687" y="0"/>
                  <a:pt x="84582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77" name="Oval 2076">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9" name="Freeform: Shape 2078">
            <a:extLst>
              <a:ext uri="{FF2B5EF4-FFF2-40B4-BE49-F238E27FC236}">
                <a16:creationId xmlns:a16="http://schemas.microsoft.com/office/drawing/2014/main" id="{B78B55DD-3C55-4B94-9031-4F3723BD43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8624" y="2"/>
            <a:ext cx="3913376" cy="3281569"/>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81" name="Freeform: Shape 2080">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3" name="Freeform: Shape 2082">
            <a:extLst>
              <a:ext uri="{FF2B5EF4-FFF2-40B4-BE49-F238E27FC236}">
                <a16:creationId xmlns:a16="http://schemas.microsoft.com/office/drawing/2014/main" id="{42D9BB05-ED63-4148-87AB-82720ACC3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18614" y="4769536"/>
            <a:ext cx="3950208" cy="2088462"/>
          </a:xfrm>
          <a:custGeom>
            <a:avLst/>
            <a:gdLst>
              <a:gd name="connsiteX0" fmla="*/ 1975104 w 3950208"/>
              <a:gd name="connsiteY0" fmla="*/ 0 h 2088462"/>
              <a:gd name="connsiteX1" fmla="*/ 3950208 w 3950208"/>
              <a:gd name="connsiteY1" fmla="*/ 1975104 h 2088462"/>
              <a:gd name="connsiteX2" fmla="*/ 3944484 w 3950208"/>
              <a:gd name="connsiteY2" fmla="*/ 2088462 h 2088462"/>
              <a:gd name="connsiteX3" fmla="*/ 5724 w 3950208"/>
              <a:gd name="connsiteY3" fmla="*/ 2088462 h 2088462"/>
              <a:gd name="connsiteX4" fmla="*/ 0 w 3950208"/>
              <a:gd name="connsiteY4" fmla="*/ 1975104 h 2088462"/>
              <a:gd name="connsiteX5" fmla="*/ 1975104 w 3950208"/>
              <a:gd name="connsiteY5" fmla="*/ 0 h 208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85" name="Freeform: Shape 2084">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7" name="Freeform: Shape 2086">
            <a:extLst>
              <a:ext uri="{FF2B5EF4-FFF2-40B4-BE49-F238E27FC236}">
                <a16:creationId xmlns:a16="http://schemas.microsoft.com/office/drawing/2014/main" id="{5B00B48C-8AA7-4128-AD60-76349F0CEC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6020" y="2715337"/>
            <a:ext cx="2743200" cy="2743200"/>
          </a:xfrm>
          <a:custGeom>
            <a:avLst/>
            <a:gdLst>
              <a:gd name="connsiteX0" fmla="*/ 1371600 w 2743200"/>
              <a:gd name="connsiteY0" fmla="*/ 0 h 2743200"/>
              <a:gd name="connsiteX1" fmla="*/ 2743200 w 2743200"/>
              <a:gd name="connsiteY1" fmla="*/ 1371600 h 2743200"/>
              <a:gd name="connsiteX2" fmla="*/ 1371600 w 2743200"/>
              <a:gd name="connsiteY2" fmla="*/ 2743200 h 2743200"/>
              <a:gd name="connsiteX3" fmla="*/ 0 w 2743200"/>
              <a:gd name="connsiteY3" fmla="*/ 1371600 h 2743200"/>
              <a:gd name="connsiteX4" fmla="*/ 1371600 w 2743200"/>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743200">
                <a:moveTo>
                  <a:pt x="1371600" y="0"/>
                </a:moveTo>
                <a:cubicBezTo>
                  <a:pt x="2129114" y="0"/>
                  <a:pt x="2743200" y="614087"/>
                  <a:pt x="2743200" y="1371600"/>
                </a:cubicBezTo>
                <a:cubicBezTo>
                  <a:pt x="2743200" y="2129114"/>
                  <a:pt x="2129114" y="2743200"/>
                  <a:pt x="1371600" y="2743200"/>
                </a:cubicBezTo>
                <a:cubicBezTo>
                  <a:pt x="614087" y="2743200"/>
                  <a:pt x="0" y="2129114"/>
                  <a:pt x="0" y="1371600"/>
                </a:cubicBezTo>
                <a:cubicBezTo>
                  <a:pt x="0" y="614087"/>
                  <a:pt x="614087" y="0"/>
                  <a:pt x="137160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89" name="Oval 2088">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8" name="Picture 10" descr="All You Need to Know About IT Infrastructure - Computer Plus Limited">
            <a:extLst>
              <a:ext uri="{FF2B5EF4-FFF2-40B4-BE49-F238E27FC236}">
                <a16:creationId xmlns:a16="http://schemas.microsoft.com/office/drawing/2014/main" id="{2669CB78-084F-CA4A-D98C-5C144831A71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57651" y="5356746"/>
            <a:ext cx="1977317" cy="1300086"/>
          </a:xfrm>
          <a:prstGeom prst="rect">
            <a:avLst/>
          </a:prstGeom>
          <a:noFill/>
          <a:extLst>
            <a:ext uri="{909E8E84-426E-40DD-AFC4-6F175D3DCCD1}">
              <a14:hiddenFill xmlns:a14="http://schemas.microsoft.com/office/drawing/2010/main">
                <a:solidFill>
                  <a:srgbClr val="FFFFFF"/>
                </a:solidFill>
              </a14:hiddenFill>
            </a:ext>
          </a:extLst>
        </p:spPr>
      </p:pic>
      <p:sp>
        <p:nvSpPr>
          <p:cNvPr id="2091" name="Freeform: Shape 2090">
            <a:extLst>
              <a:ext uri="{FF2B5EF4-FFF2-40B4-BE49-F238E27FC236}">
                <a16:creationId xmlns:a16="http://schemas.microsoft.com/office/drawing/2014/main" id="{0760511E-86BF-4340-9949-CECB774FAC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09416" y="4131546"/>
            <a:ext cx="3178912" cy="2726454"/>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93" name="Freeform: Shape 2092">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067278ED-492B-CF6A-FA05-42AACCB3A330}"/>
              </a:ext>
            </a:extLst>
          </p:cNvPr>
          <p:cNvSpPr txBox="1"/>
          <p:nvPr/>
        </p:nvSpPr>
        <p:spPr>
          <a:xfrm>
            <a:off x="10013428" y="2572689"/>
            <a:ext cx="785408" cy="369332"/>
          </a:xfrm>
          <a:prstGeom prst="rect">
            <a:avLst/>
          </a:prstGeom>
          <a:noFill/>
        </p:spPr>
        <p:txBody>
          <a:bodyPr wrap="none" rtlCol="0">
            <a:spAutoFit/>
          </a:bodyPr>
          <a:lstStyle/>
          <a:p>
            <a:r>
              <a:rPr lang="en-AU" dirty="0">
                <a:solidFill>
                  <a:schemeClr val="bg1"/>
                </a:solidFill>
              </a:rPr>
              <a:t>Agility</a:t>
            </a:r>
          </a:p>
        </p:txBody>
      </p:sp>
      <p:sp>
        <p:nvSpPr>
          <p:cNvPr id="19" name="TextBox 18">
            <a:extLst>
              <a:ext uri="{FF2B5EF4-FFF2-40B4-BE49-F238E27FC236}">
                <a16:creationId xmlns:a16="http://schemas.microsoft.com/office/drawing/2014/main" id="{45E82B19-F187-F5D1-566B-3C1A070D804E}"/>
              </a:ext>
            </a:extLst>
          </p:cNvPr>
          <p:cNvSpPr txBox="1"/>
          <p:nvPr/>
        </p:nvSpPr>
        <p:spPr>
          <a:xfrm>
            <a:off x="6542011" y="4571337"/>
            <a:ext cx="1457808" cy="646331"/>
          </a:xfrm>
          <a:prstGeom prst="rect">
            <a:avLst/>
          </a:prstGeom>
          <a:noFill/>
        </p:spPr>
        <p:txBody>
          <a:bodyPr wrap="square">
            <a:spAutoFit/>
          </a:bodyPr>
          <a:lstStyle/>
          <a:p>
            <a:pPr algn="ctr"/>
            <a:r>
              <a:rPr lang="en-AU" sz="1800" dirty="0">
                <a:solidFill>
                  <a:schemeClr val="bg1"/>
                </a:solidFill>
              </a:rPr>
              <a:t>Global Deployment</a:t>
            </a:r>
            <a:endParaRPr lang="en-AU" dirty="0">
              <a:solidFill>
                <a:schemeClr val="bg1"/>
              </a:solidFill>
            </a:endParaRPr>
          </a:p>
        </p:txBody>
      </p:sp>
      <p:sp>
        <p:nvSpPr>
          <p:cNvPr id="20" name="TextBox 19">
            <a:extLst>
              <a:ext uri="{FF2B5EF4-FFF2-40B4-BE49-F238E27FC236}">
                <a16:creationId xmlns:a16="http://schemas.microsoft.com/office/drawing/2014/main" id="{1D6323DF-7DA9-6353-FB17-7E794CD066EF}"/>
              </a:ext>
            </a:extLst>
          </p:cNvPr>
          <p:cNvSpPr txBox="1"/>
          <p:nvPr/>
        </p:nvSpPr>
        <p:spPr>
          <a:xfrm>
            <a:off x="10024521" y="6287500"/>
            <a:ext cx="1354858" cy="369332"/>
          </a:xfrm>
          <a:prstGeom prst="rect">
            <a:avLst/>
          </a:prstGeom>
          <a:noFill/>
        </p:spPr>
        <p:txBody>
          <a:bodyPr wrap="none" rtlCol="0">
            <a:spAutoFit/>
          </a:bodyPr>
          <a:lstStyle/>
          <a:p>
            <a:r>
              <a:rPr lang="en-AU" dirty="0">
                <a:solidFill>
                  <a:schemeClr val="bg1"/>
                </a:solidFill>
              </a:rPr>
              <a:t>Cost Saving</a:t>
            </a:r>
          </a:p>
        </p:txBody>
      </p:sp>
      <p:pic>
        <p:nvPicPr>
          <p:cNvPr id="11" name="Picture 10">
            <a:extLst>
              <a:ext uri="{FF2B5EF4-FFF2-40B4-BE49-F238E27FC236}">
                <a16:creationId xmlns:a16="http://schemas.microsoft.com/office/drawing/2014/main" id="{6D3CD7EC-A73F-5AD0-29D1-261D3BAA7948}"/>
              </a:ext>
            </a:extLst>
          </p:cNvPr>
          <p:cNvPicPr>
            <a:picLocks noChangeAspect="1"/>
          </p:cNvPicPr>
          <p:nvPr/>
        </p:nvPicPr>
        <p:blipFill>
          <a:blip r:embed="rId3"/>
          <a:stretch>
            <a:fillRect/>
          </a:stretch>
        </p:blipFill>
        <p:spPr>
          <a:xfrm rot="16200000">
            <a:off x="8297134" y="-1236503"/>
            <a:ext cx="194612" cy="257765"/>
          </a:xfrm>
          <a:prstGeom prst="rect">
            <a:avLst/>
          </a:prstGeom>
        </p:spPr>
      </p:pic>
      <p:pic>
        <p:nvPicPr>
          <p:cNvPr id="1026" name="Picture 2" descr="Elastic Icon Stock Illustrations – 9,361 Elastic Icon Stock Illustrations,  Vectors &amp; Clipart - Dreamstime">
            <a:extLst>
              <a:ext uri="{FF2B5EF4-FFF2-40B4-BE49-F238E27FC236}">
                <a16:creationId xmlns:a16="http://schemas.microsoft.com/office/drawing/2014/main" id="{3F26E2D6-4BCF-1584-23BA-FCA18961C2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995900" y="611747"/>
            <a:ext cx="1092223" cy="10922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00D4081-1F00-2069-F2AB-2C88F1A7C9A1}"/>
              </a:ext>
            </a:extLst>
          </p:cNvPr>
          <p:cNvSpPr txBox="1"/>
          <p:nvPr/>
        </p:nvSpPr>
        <p:spPr>
          <a:xfrm>
            <a:off x="6012760" y="1519304"/>
            <a:ext cx="1092222" cy="369332"/>
          </a:xfrm>
          <a:prstGeom prst="rect">
            <a:avLst/>
          </a:prstGeom>
          <a:noFill/>
        </p:spPr>
        <p:txBody>
          <a:bodyPr wrap="none" rtlCol="0">
            <a:spAutoFit/>
          </a:bodyPr>
          <a:lstStyle/>
          <a:p>
            <a:r>
              <a:rPr lang="en-AU" sz="1800" dirty="0">
                <a:solidFill>
                  <a:schemeClr val="bg1"/>
                </a:solidFill>
              </a:rPr>
              <a:t>Elasticity</a:t>
            </a:r>
            <a:endParaRPr lang="en-AU" dirty="0">
              <a:solidFill>
                <a:schemeClr val="bg1"/>
              </a:solidFill>
            </a:endParaRPr>
          </a:p>
        </p:txBody>
      </p:sp>
      <p:pic>
        <p:nvPicPr>
          <p:cNvPr id="1030" name="Picture 6" descr="Agility - Free business and finance icons">
            <a:extLst>
              <a:ext uri="{FF2B5EF4-FFF2-40B4-BE49-F238E27FC236}">
                <a16:creationId xmlns:a16="http://schemas.microsoft.com/office/drawing/2014/main" id="{E6431C20-3A82-AF6E-E646-4C8B5EEFB3F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279175" y="102451"/>
            <a:ext cx="2253913" cy="22539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aving Cost Icons - Free SVG &amp; PNG Saving Cost Images - Noun Project">
            <a:extLst>
              <a:ext uri="{FF2B5EF4-FFF2-40B4-BE49-F238E27FC236}">
                <a16:creationId xmlns:a16="http://schemas.microsoft.com/office/drawing/2014/main" id="{E4D72556-53EC-7BEC-1844-1BA0925B94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60584" y="4502904"/>
            <a:ext cx="1682732" cy="16827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orldwide Coverage Icon | Premium Vector">
            <a:extLst>
              <a:ext uri="{FF2B5EF4-FFF2-40B4-BE49-F238E27FC236}">
                <a16:creationId xmlns:a16="http://schemas.microsoft.com/office/drawing/2014/main" id="{090DF3DC-32FF-9F88-DA16-4C18A3165E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4184" y="3014488"/>
            <a:ext cx="1457809" cy="1457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87254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9" name="Rectangle 7178">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1" name="Freeform: Shape 7180">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08B355B-CC93-1A20-E0AA-E9E183DE04AC}"/>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US" sz="3600" kern="1200">
                <a:solidFill>
                  <a:schemeClr val="tx1"/>
                </a:solidFill>
                <a:latin typeface="+mj-lt"/>
                <a:ea typeface="+mj-ea"/>
                <a:cs typeface="+mj-cs"/>
              </a:rPr>
              <a:t>Types of Cloud Systems</a:t>
            </a:r>
          </a:p>
        </p:txBody>
      </p:sp>
      <p:pic>
        <p:nvPicPr>
          <p:cNvPr id="7174" name="Picture 6" descr="Private vs. Public Cloud – The Correct Approach for Security">
            <a:extLst>
              <a:ext uri="{FF2B5EF4-FFF2-40B4-BE49-F238E27FC236}">
                <a16:creationId xmlns:a16="http://schemas.microsoft.com/office/drawing/2014/main" id="{B599D8DD-A1FE-0AA5-0D35-7005825C675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17928" y="2354239"/>
            <a:ext cx="7556143" cy="3948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55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7" name="Rectangle 4116">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9" name="Freeform: Shape 4118">
            <a:extLst>
              <a:ext uri="{FF2B5EF4-FFF2-40B4-BE49-F238E27FC236}">
                <a16:creationId xmlns:a16="http://schemas.microsoft.com/office/drawing/2014/main" id="{DB74BAD7-F0FC-4719-A31F-1ABDB621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7695CE4-B471-EFF7-B409-12E391E347DD}"/>
              </a:ext>
            </a:extLst>
          </p:cNvPr>
          <p:cNvSpPr>
            <a:spLocks noGrp="1"/>
          </p:cNvSpPr>
          <p:nvPr>
            <p:ph type="title"/>
          </p:nvPr>
        </p:nvSpPr>
        <p:spPr>
          <a:xfrm>
            <a:off x="1137034" y="609599"/>
            <a:ext cx="6596455" cy="1322888"/>
          </a:xfrm>
        </p:spPr>
        <p:txBody>
          <a:bodyPr>
            <a:normAutofit/>
          </a:bodyPr>
          <a:lstStyle/>
          <a:p>
            <a:r>
              <a:rPr lang="en-AU" dirty="0"/>
              <a:t>Main Cloud Services</a:t>
            </a:r>
          </a:p>
        </p:txBody>
      </p:sp>
      <p:pic>
        <p:nvPicPr>
          <p:cNvPr id="4102" name="Picture 6" descr="Amazon Web Services">
            <a:extLst>
              <a:ext uri="{FF2B5EF4-FFF2-40B4-BE49-F238E27FC236}">
                <a16:creationId xmlns:a16="http://schemas.microsoft.com/office/drawing/2014/main" id="{D2F29F8B-B4BA-A462-6F60-9B85AC2B423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50684" y="321831"/>
            <a:ext cx="1872270" cy="187227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3C63EC8-A865-880F-6332-1A89065C2FB2}"/>
              </a:ext>
            </a:extLst>
          </p:cNvPr>
          <p:cNvSpPr>
            <a:spLocks noGrp="1"/>
          </p:cNvSpPr>
          <p:nvPr>
            <p:ph idx="1"/>
          </p:nvPr>
        </p:nvSpPr>
        <p:spPr>
          <a:xfrm>
            <a:off x="1137034" y="2194101"/>
            <a:ext cx="6433805" cy="3908585"/>
          </a:xfrm>
        </p:spPr>
        <p:txBody>
          <a:bodyPr>
            <a:normAutofit/>
          </a:bodyPr>
          <a:lstStyle/>
          <a:p>
            <a:r>
              <a:rPr lang="en-AU" sz="2000"/>
              <a:t>Infrastructure as a service (IaaS)</a:t>
            </a:r>
          </a:p>
          <a:p>
            <a:pPr marL="457200" lvl="1" indent="0">
              <a:buNone/>
            </a:pPr>
            <a:r>
              <a:rPr lang="en-AU" sz="2000"/>
              <a:t>IaaS contains the basic building blocks for cloud IT and typically provides access to networking features, computers (virtual or on dedicated hardware), and data storage space. IaaS vendors can help you with the highest level of flexibility and management control over your IT resources and is the type most similar to existing IT resources that many IT departments </a:t>
            </a:r>
          </a:p>
          <a:p>
            <a:pPr marL="457200" lvl="1" indent="0">
              <a:buNone/>
            </a:pPr>
            <a:r>
              <a:rPr lang="en-AU" sz="2000"/>
              <a:t>and developers are familiar with.</a:t>
            </a:r>
          </a:p>
        </p:txBody>
      </p:sp>
      <p:pic>
        <p:nvPicPr>
          <p:cNvPr id="4112" name="Picture 16" descr="IBM Clouds | Etude de cas | Digital Realty">
            <a:extLst>
              <a:ext uri="{FF2B5EF4-FFF2-40B4-BE49-F238E27FC236}">
                <a16:creationId xmlns:a16="http://schemas.microsoft.com/office/drawing/2014/main" id="{5BDA0CE9-7615-B365-CE8E-FB8AC4BE977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882730" y="1636494"/>
            <a:ext cx="2408177" cy="172661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Azure : Integration plugin - Edunao">
            <a:extLst>
              <a:ext uri="{FF2B5EF4-FFF2-40B4-BE49-F238E27FC236}">
                <a16:creationId xmlns:a16="http://schemas.microsoft.com/office/drawing/2014/main" id="{AD585724-4A8C-66BE-5416-B687D326A6D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150684" y="3428999"/>
            <a:ext cx="2093875" cy="1183495"/>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Google Compute Engine - Cloudkul">
            <a:extLst>
              <a:ext uri="{FF2B5EF4-FFF2-40B4-BE49-F238E27FC236}">
                <a16:creationId xmlns:a16="http://schemas.microsoft.com/office/drawing/2014/main" id="{5660CD94-7AC0-BD32-73A6-048DAA9FEBC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113940" y="5072965"/>
            <a:ext cx="2167364" cy="118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805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73A03E-9D90-9634-5CFB-04B2FC101315}"/>
            </a:ext>
          </a:extLst>
        </p:cNvPr>
        <p:cNvGrpSpPr/>
        <p:nvPr/>
      </p:nvGrpSpPr>
      <p:grpSpPr>
        <a:xfrm>
          <a:off x="0" y="0"/>
          <a:ext cx="0" cy="0"/>
          <a:chOff x="0" y="0"/>
          <a:chExt cx="0" cy="0"/>
        </a:xfrm>
      </p:grpSpPr>
      <p:sp useBgFill="1">
        <p:nvSpPr>
          <p:cNvPr id="4117" name="Rectangle 4116">
            <a:extLst>
              <a:ext uri="{FF2B5EF4-FFF2-40B4-BE49-F238E27FC236}">
                <a16:creationId xmlns:a16="http://schemas.microsoft.com/office/drawing/2014/main" id="{CEDCA328-4478-2CE1-9842-ACD6EFEDE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9" name="Freeform: Shape 4118">
            <a:extLst>
              <a:ext uri="{FF2B5EF4-FFF2-40B4-BE49-F238E27FC236}">
                <a16:creationId xmlns:a16="http://schemas.microsoft.com/office/drawing/2014/main" id="{90641F70-29A7-2EFC-1DEE-1F24B0D36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0D4DFEE-5128-3601-BE34-D3F99388B71A}"/>
              </a:ext>
            </a:extLst>
          </p:cNvPr>
          <p:cNvSpPr>
            <a:spLocks noGrp="1"/>
          </p:cNvSpPr>
          <p:nvPr>
            <p:ph type="title"/>
          </p:nvPr>
        </p:nvSpPr>
        <p:spPr>
          <a:xfrm>
            <a:off x="1137034" y="609599"/>
            <a:ext cx="6596455" cy="1322888"/>
          </a:xfrm>
        </p:spPr>
        <p:txBody>
          <a:bodyPr>
            <a:normAutofit/>
          </a:bodyPr>
          <a:lstStyle/>
          <a:p>
            <a:r>
              <a:rPr lang="en-AU" dirty="0"/>
              <a:t>Main Cloud Services</a:t>
            </a:r>
          </a:p>
        </p:txBody>
      </p:sp>
      <p:sp>
        <p:nvSpPr>
          <p:cNvPr id="3" name="Content Placeholder 2">
            <a:extLst>
              <a:ext uri="{FF2B5EF4-FFF2-40B4-BE49-F238E27FC236}">
                <a16:creationId xmlns:a16="http://schemas.microsoft.com/office/drawing/2014/main" id="{7700974A-07C1-F25D-A26C-23A97AF05E7B}"/>
              </a:ext>
            </a:extLst>
          </p:cNvPr>
          <p:cNvSpPr>
            <a:spLocks noGrp="1"/>
          </p:cNvSpPr>
          <p:nvPr>
            <p:ph idx="1"/>
          </p:nvPr>
        </p:nvSpPr>
        <p:spPr>
          <a:xfrm>
            <a:off x="1137034" y="2194101"/>
            <a:ext cx="6433805" cy="3908585"/>
          </a:xfrm>
        </p:spPr>
        <p:txBody>
          <a:bodyPr>
            <a:normAutofit fontScale="92500"/>
          </a:bodyPr>
          <a:lstStyle/>
          <a:p>
            <a:r>
              <a:rPr lang="en-AU" dirty="0"/>
              <a:t>Platform as a service (PaaS)</a:t>
            </a:r>
          </a:p>
          <a:p>
            <a:pPr marL="457200" lvl="1" indent="0">
              <a:buNone/>
            </a:pPr>
            <a:r>
              <a:rPr lang="en-AU" dirty="0"/>
              <a:t>PaaS vendors remove the need for organizations to manage the underlying infrastructure (usually hardware and operating systems), and this integration allows you to focus on the deployment and management of your applications. This helps you be more efficient, as you don’t need to worry about resource procurement, capacity planning, software maintenance, patching, or any of the other undifferentiated heavy lifting involved in running your application.</a:t>
            </a:r>
          </a:p>
          <a:p>
            <a:pPr marL="457200" lvl="1" indent="0">
              <a:buNone/>
            </a:pPr>
            <a:endParaRPr lang="en-AU" sz="2000" dirty="0"/>
          </a:p>
        </p:txBody>
      </p:sp>
      <p:pic>
        <p:nvPicPr>
          <p:cNvPr id="4" name="Picture 4" descr="Application Maintenance Mode ...">
            <a:extLst>
              <a:ext uri="{FF2B5EF4-FFF2-40B4-BE49-F238E27FC236}">
                <a16:creationId xmlns:a16="http://schemas.microsoft.com/office/drawing/2014/main" id="{3A0EE4CD-3890-6F3D-B022-5219A8F762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3911" y="688934"/>
            <a:ext cx="3107299" cy="13111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AWS Lambda - Compétences - GusLyon.fr">
            <a:extLst>
              <a:ext uri="{FF2B5EF4-FFF2-40B4-BE49-F238E27FC236}">
                <a16:creationId xmlns:a16="http://schemas.microsoft.com/office/drawing/2014/main" id="{F809E736-A19F-24B4-6669-C15682C9FE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1625" y="3428999"/>
            <a:ext cx="2706175" cy="15154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Qu'est-ce que Google App Engine ?">
            <a:extLst>
              <a:ext uri="{FF2B5EF4-FFF2-40B4-BE49-F238E27FC236}">
                <a16:creationId xmlns:a16="http://schemas.microsoft.com/office/drawing/2014/main" id="{2C3A0429-975B-1009-9BC6-44D7D75D37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4859" y="2016759"/>
            <a:ext cx="2356944" cy="14960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Azure App Service - Visual Studio ...">
            <a:extLst>
              <a:ext uri="{FF2B5EF4-FFF2-40B4-BE49-F238E27FC236}">
                <a16:creationId xmlns:a16="http://schemas.microsoft.com/office/drawing/2014/main" id="{760F6A3E-A6D9-B805-CB62-E8AE9C0B5E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0185" y="5068789"/>
            <a:ext cx="925711" cy="92571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5D598D3-15B2-5344-9049-12DC73C09A23}"/>
              </a:ext>
            </a:extLst>
          </p:cNvPr>
          <p:cNvSpPr txBox="1"/>
          <p:nvPr/>
        </p:nvSpPr>
        <p:spPr>
          <a:xfrm>
            <a:off x="10011648" y="5212320"/>
            <a:ext cx="1297858" cy="584775"/>
          </a:xfrm>
          <a:prstGeom prst="rect">
            <a:avLst/>
          </a:prstGeom>
          <a:noFill/>
        </p:spPr>
        <p:txBody>
          <a:bodyPr wrap="square" rtlCol="0">
            <a:spAutoFit/>
          </a:bodyPr>
          <a:lstStyle/>
          <a:p>
            <a:r>
              <a:rPr lang="en-AU" sz="1600" dirty="0"/>
              <a:t>Azure App Service</a:t>
            </a:r>
          </a:p>
        </p:txBody>
      </p:sp>
    </p:spTree>
    <p:extLst>
      <p:ext uri="{BB962C8B-B14F-4D97-AF65-F5344CB8AC3E}">
        <p14:creationId xmlns:p14="http://schemas.microsoft.com/office/powerpoint/2010/main" val="4074076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B43FDF-5E8E-2DED-9F48-01605D273D99}"/>
            </a:ext>
          </a:extLst>
        </p:cNvPr>
        <p:cNvGrpSpPr/>
        <p:nvPr/>
      </p:nvGrpSpPr>
      <p:grpSpPr>
        <a:xfrm>
          <a:off x="0" y="0"/>
          <a:ext cx="0" cy="0"/>
          <a:chOff x="0" y="0"/>
          <a:chExt cx="0" cy="0"/>
        </a:xfrm>
      </p:grpSpPr>
      <p:sp useBgFill="1">
        <p:nvSpPr>
          <p:cNvPr id="4117" name="Rectangle 4116">
            <a:extLst>
              <a:ext uri="{FF2B5EF4-FFF2-40B4-BE49-F238E27FC236}">
                <a16:creationId xmlns:a16="http://schemas.microsoft.com/office/drawing/2014/main" id="{5AB3E45D-4E7F-1A8E-AF41-D678BAFCA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9" name="Freeform: Shape 4118">
            <a:extLst>
              <a:ext uri="{FF2B5EF4-FFF2-40B4-BE49-F238E27FC236}">
                <a16:creationId xmlns:a16="http://schemas.microsoft.com/office/drawing/2014/main" id="{925469DB-3496-B442-32B3-B5ADA2EB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2C1344-651F-304F-D939-016B2637DCC9}"/>
              </a:ext>
            </a:extLst>
          </p:cNvPr>
          <p:cNvSpPr>
            <a:spLocks noGrp="1"/>
          </p:cNvSpPr>
          <p:nvPr>
            <p:ph type="title"/>
          </p:nvPr>
        </p:nvSpPr>
        <p:spPr>
          <a:xfrm>
            <a:off x="1137034" y="609599"/>
            <a:ext cx="6596455" cy="1322888"/>
          </a:xfrm>
        </p:spPr>
        <p:txBody>
          <a:bodyPr>
            <a:normAutofit/>
          </a:bodyPr>
          <a:lstStyle/>
          <a:p>
            <a:r>
              <a:rPr lang="en-AU" dirty="0"/>
              <a:t>Main Cloud Services</a:t>
            </a:r>
          </a:p>
        </p:txBody>
      </p:sp>
      <p:sp>
        <p:nvSpPr>
          <p:cNvPr id="3" name="Content Placeholder 2">
            <a:extLst>
              <a:ext uri="{FF2B5EF4-FFF2-40B4-BE49-F238E27FC236}">
                <a16:creationId xmlns:a16="http://schemas.microsoft.com/office/drawing/2014/main" id="{23B57A5A-B860-5236-BD19-ADD02D024421}"/>
              </a:ext>
            </a:extLst>
          </p:cNvPr>
          <p:cNvSpPr>
            <a:spLocks noGrp="1"/>
          </p:cNvSpPr>
          <p:nvPr>
            <p:ph idx="1"/>
          </p:nvPr>
        </p:nvSpPr>
        <p:spPr>
          <a:xfrm>
            <a:off x="1137034" y="2194101"/>
            <a:ext cx="6433805" cy="3908585"/>
          </a:xfrm>
        </p:spPr>
        <p:txBody>
          <a:bodyPr>
            <a:normAutofit/>
          </a:bodyPr>
          <a:lstStyle/>
          <a:p>
            <a:r>
              <a:rPr lang="en-AU" dirty="0"/>
              <a:t>Software as a service (SaaS)</a:t>
            </a:r>
          </a:p>
          <a:p>
            <a:pPr marL="457200" lvl="1" indent="0">
              <a:buNone/>
            </a:pPr>
            <a:r>
              <a:rPr lang="en-AU" dirty="0"/>
              <a:t>SaaS vendors provide you with software applications that are run and managed by the vendor. In most cases, people referring to SaaS are referring to third-party end-user applications. With a SaaS offering you do not have to worry about how the service is maintained or how the underlying infrastructure is managed; </a:t>
            </a:r>
          </a:p>
        </p:txBody>
      </p:sp>
      <p:pic>
        <p:nvPicPr>
          <p:cNvPr id="9" name="Picture 6" descr="Utilisation d'un ordinateur partagé avec Office 365">
            <a:extLst>
              <a:ext uri="{FF2B5EF4-FFF2-40B4-BE49-F238E27FC236}">
                <a16:creationId xmlns:a16="http://schemas.microsoft.com/office/drawing/2014/main" id="{A2C0C38A-7B84-9192-B5C3-31F9657082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7873" y="2133555"/>
            <a:ext cx="1724637" cy="11497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Salesforce sales and service cloud | Mitto">
            <a:extLst>
              <a:ext uri="{FF2B5EF4-FFF2-40B4-BE49-F238E27FC236}">
                <a16:creationId xmlns:a16="http://schemas.microsoft.com/office/drawing/2014/main" id="{2E3D5B9A-BFB7-072E-33A3-74F28CFC35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8547" y="4083127"/>
            <a:ext cx="1975057" cy="19750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Zoom - Educational Development and Quality">
            <a:extLst>
              <a:ext uri="{FF2B5EF4-FFF2-40B4-BE49-F238E27FC236}">
                <a16:creationId xmlns:a16="http://schemas.microsoft.com/office/drawing/2014/main" id="{BB57DFC0-6E23-EA66-CD64-D24E297D0D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5249" y="5559135"/>
            <a:ext cx="1826745" cy="10263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SHOPIFY : Quels sont les tarifs, et ...">
            <a:extLst>
              <a:ext uri="{FF2B5EF4-FFF2-40B4-BE49-F238E27FC236}">
                <a16:creationId xmlns:a16="http://schemas.microsoft.com/office/drawing/2014/main" id="{1BA411A3-4B6A-42CB-AEBB-62CD9B9F6C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72822" y="3461714"/>
            <a:ext cx="1939172" cy="10859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Apps in Google Workspace - IT Knowledge ...">
            <a:extLst>
              <a:ext uri="{FF2B5EF4-FFF2-40B4-BE49-F238E27FC236}">
                <a16:creationId xmlns:a16="http://schemas.microsoft.com/office/drawing/2014/main" id="{53784293-70C9-DC4D-36A8-D5589B0778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84711" y="272466"/>
            <a:ext cx="2067697" cy="1785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122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70790A4-F76E-1E12-AB19-919DA64CFE72}"/>
              </a:ext>
            </a:extLst>
          </p:cNvPr>
          <p:cNvGrpSpPr/>
          <p:nvPr/>
        </p:nvGrpSpPr>
        <p:grpSpPr>
          <a:xfrm>
            <a:off x="804143" y="531776"/>
            <a:ext cx="2357244" cy="5865661"/>
            <a:chOff x="804143" y="535139"/>
            <a:chExt cx="2357244" cy="5865661"/>
          </a:xfrm>
        </p:grpSpPr>
        <p:sp>
          <p:nvSpPr>
            <p:cNvPr id="2" name="Rectangle 1">
              <a:extLst>
                <a:ext uri="{FF2B5EF4-FFF2-40B4-BE49-F238E27FC236}">
                  <a16:creationId xmlns:a16="http://schemas.microsoft.com/office/drawing/2014/main" id="{0359658A-65E9-CA84-510A-E34D02D57ADB}"/>
                </a:ext>
              </a:extLst>
            </p:cNvPr>
            <p:cNvSpPr/>
            <p:nvPr/>
          </p:nvSpPr>
          <p:spPr>
            <a:xfrm>
              <a:off x="804143" y="535139"/>
              <a:ext cx="2357244" cy="58656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extBox 7">
              <a:extLst>
                <a:ext uri="{FF2B5EF4-FFF2-40B4-BE49-F238E27FC236}">
                  <a16:creationId xmlns:a16="http://schemas.microsoft.com/office/drawing/2014/main" id="{3FA4DD00-5B12-B6E8-1B49-E65BF25183B8}"/>
                </a:ext>
              </a:extLst>
            </p:cNvPr>
            <p:cNvSpPr txBox="1"/>
            <p:nvPr/>
          </p:nvSpPr>
          <p:spPr>
            <a:xfrm>
              <a:off x="1118765" y="1553135"/>
              <a:ext cx="1728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AU" dirty="0">
                  <a:solidFill>
                    <a:schemeClr val="accent1">
                      <a:lumMod val="75000"/>
                    </a:schemeClr>
                  </a:solidFill>
                </a:rPr>
                <a:t>Applications</a:t>
              </a:r>
            </a:p>
          </p:txBody>
        </p:sp>
        <p:sp>
          <p:nvSpPr>
            <p:cNvPr id="10" name="TextBox 9">
              <a:extLst>
                <a:ext uri="{FF2B5EF4-FFF2-40B4-BE49-F238E27FC236}">
                  <a16:creationId xmlns:a16="http://schemas.microsoft.com/office/drawing/2014/main" id="{BB3A0159-2AC4-59D8-59E7-16526CCD0226}"/>
                </a:ext>
              </a:extLst>
            </p:cNvPr>
            <p:cNvSpPr txBox="1"/>
            <p:nvPr/>
          </p:nvSpPr>
          <p:spPr>
            <a:xfrm>
              <a:off x="1118765" y="2046380"/>
              <a:ext cx="1728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AU" dirty="0">
                  <a:solidFill>
                    <a:schemeClr val="accent1">
                      <a:lumMod val="75000"/>
                    </a:schemeClr>
                  </a:solidFill>
                </a:rPr>
                <a:t>Data</a:t>
              </a:r>
            </a:p>
          </p:txBody>
        </p:sp>
        <p:sp>
          <p:nvSpPr>
            <p:cNvPr id="12" name="TextBox 11">
              <a:extLst>
                <a:ext uri="{FF2B5EF4-FFF2-40B4-BE49-F238E27FC236}">
                  <a16:creationId xmlns:a16="http://schemas.microsoft.com/office/drawing/2014/main" id="{8EFF649D-292E-BF03-D365-EA307B73BCDE}"/>
                </a:ext>
              </a:extLst>
            </p:cNvPr>
            <p:cNvSpPr txBox="1"/>
            <p:nvPr/>
          </p:nvSpPr>
          <p:spPr>
            <a:xfrm>
              <a:off x="1118765" y="2539625"/>
              <a:ext cx="1728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AU" dirty="0">
                  <a:solidFill>
                    <a:schemeClr val="accent1">
                      <a:lumMod val="75000"/>
                    </a:schemeClr>
                  </a:solidFill>
                </a:rPr>
                <a:t>Runtime</a:t>
              </a:r>
            </a:p>
          </p:txBody>
        </p:sp>
        <p:sp>
          <p:nvSpPr>
            <p:cNvPr id="13" name="TextBox 12">
              <a:extLst>
                <a:ext uri="{FF2B5EF4-FFF2-40B4-BE49-F238E27FC236}">
                  <a16:creationId xmlns:a16="http://schemas.microsoft.com/office/drawing/2014/main" id="{C0897D2D-8CAA-71B6-CAEE-F406A3A0806D}"/>
                </a:ext>
              </a:extLst>
            </p:cNvPr>
            <p:cNvSpPr txBox="1"/>
            <p:nvPr/>
          </p:nvSpPr>
          <p:spPr>
            <a:xfrm>
              <a:off x="1118765" y="3032870"/>
              <a:ext cx="1728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AU" dirty="0">
                  <a:solidFill>
                    <a:schemeClr val="accent1">
                      <a:lumMod val="75000"/>
                    </a:schemeClr>
                  </a:solidFill>
                </a:rPr>
                <a:t>Middleware</a:t>
              </a:r>
            </a:p>
          </p:txBody>
        </p:sp>
        <p:sp>
          <p:nvSpPr>
            <p:cNvPr id="14" name="TextBox 13">
              <a:extLst>
                <a:ext uri="{FF2B5EF4-FFF2-40B4-BE49-F238E27FC236}">
                  <a16:creationId xmlns:a16="http://schemas.microsoft.com/office/drawing/2014/main" id="{7EEFD95C-C7CF-6B6F-D664-6575E33796AE}"/>
                </a:ext>
              </a:extLst>
            </p:cNvPr>
            <p:cNvSpPr txBox="1"/>
            <p:nvPr/>
          </p:nvSpPr>
          <p:spPr>
            <a:xfrm>
              <a:off x="1118765" y="3526115"/>
              <a:ext cx="1728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AU" dirty="0">
                  <a:solidFill>
                    <a:schemeClr val="accent1">
                      <a:lumMod val="75000"/>
                    </a:schemeClr>
                  </a:solidFill>
                </a:rPr>
                <a:t>O/S</a:t>
              </a:r>
            </a:p>
          </p:txBody>
        </p:sp>
        <p:sp>
          <p:nvSpPr>
            <p:cNvPr id="15" name="TextBox 14">
              <a:extLst>
                <a:ext uri="{FF2B5EF4-FFF2-40B4-BE49-F238E27FC236}">
                  <a16:creationId xmlns:a16="http://schemas.microsoft.com/office/drawing/2014/main" id="{ED5FE90E-A61F-DCF9-99F5-F134932BDE6C}"/>
                </a:ext>
              </a:extLst>
            </p:cNvPr>
            <p:cNvSpPr txBox="1"/>
            <p:nvPr/>
          </p:nvSpPr>
          <p:spPr>
            <a:xfrm>
              <a:off x="1118765" y="4019360"/>
              <a:ext cx="1728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AU" dirty="0">
                  <a:solidFill>
                    <a:schemeClr val="accent1">
                      <a:lumMod val="75000"/>
                    </a:schemeClr>
                  </a:solidFill>
                </a:rPr>
                <a:t>Virtualization</a:t>
              </a:r>
            </a:p>
          </p:txBody>
        </p:sp>
        <p:sp>
          <p:nvSpPr>
            <p:cNvPr id="16" name="TextBox 15">
              <a:extLst>
                <a:ext uri="{FF2B5EF4-FFF2-40B4-BE49-F238E27FC236}">
                  <a16:creationId xmlns:a16="http://schemas.microsoft.com/office/drawing/2014/main" id="{028BFF13-A78F-B1FB-5188-A6656B9B42E0}"/>
                </a:ext>
              </a:extLst>
            </p:cNvPr>
            <p:cNvSpPr txBox="1"/>
            <p:nvPr/>
          </p:nvSpPr>
          <p:spPr>
            <a:xfrm>
              <a:off x="1118765" y="4512605"/>
              <a:ext cx="1728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AU" dirty="0">
                  <a:solidFill>
                    <a:schemeClr val="accent1">
                      <a:lumMod val="75000"/>
                    </a:schemeClr>
                  </a:solidFill>
                </a:rPr>
                <a:t>Servers</a:t>
              </a:r>
            </a:p>
          </p:txBody>
        </p:sp>
        <p:sp>
          <p:nvSpPr>
            <p:cNvPr id="17" name="TextBox 16">
              <a:extLst>
                <a:ext uri="{FF2B5EF4-FFF2-40B4-BE49-F238E27FC236}">
                  <a16:creationId xmlns:a16="http://schemas.microsoft.com/office/drawing/2014/main" id="{C0D0E44F-C3AC-04B1-A5A2-7706B0950BD7}"/>
                </a:ext>
              </a:extLst>
            </p:cNvPr>
            <p:cNvSpPr txBox="1"/>
            <p:nvPr/>
          </p:nvSpPr>
          <p:spPr>
            <a:xfrm>
              <a:off x="1118765" y="5005850"/>
              <a:ext cx="1728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AU" dirty="0">
                  <a:solidFill>
                    <a:schemeClr val="accent1">
                      <a:lumMod val="75000"/>
                    </a:schemeClr>
                  </a:solidFill>
                </a:rPr>
                <a:t>Storage</a:t>
              </a:r>
            </a:p>
          </p:txBody>
        </p:sp>
        <p:sp>
          <p:nvSpPr>
            <p:cNvPr id="18" name="TextBox 17">
              <a:extLst>
                <a:ext uri="{FF2B5EF4-FFF2-40B4-BE49-F238E27FC236}">
                  <a16:creationId xmlns:a16="http://schemas.microsoft.com/office/drawing/2014/main" id="{7DA77187-CA49-FD97-D8AB-E84EB85E737B}"/>
                </a:ext>
              </a:extLst>
            </p:cNvPr>
            <p:cNvSpPr txBox="1"/>
            <p:nvPr/>
          </p:nvSpPr>
          <p:spPr>
            <a:xfrm>
              <a:off x="1118765" y="5499097"/>
              <a:ext cx="1728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AU" dirty="0">
                  <a:solidFill>
                    <a:schemeClr val="accent1">
                      <a:lumMod val="75000"/>
                    </a:schemeClr>
                  </a:solidFill>
                </a:rPr>
                <a:t>Networking</a:t>
              </a:r>
            </a:p>
          </p:txBody>
        </p:sp>
        <p:sp>
          <p:nvSpPr>
            <p:cNvPr id="19" name="TextBox 18">
              <a:extLst>
                <a:ext uri="{FF2B5EF4-FFF2-40B4-BE49-F238E27FC236}">
                  <a16:creationId xmlns:a16="http://schemas.microsoft.com/office/drawing/2014/main" id="{F633702D-25C3-1CEF-9769-0DBD59ECF2A7}"/>
                </a:ext>
              </a:extLst>
            </p:cNvPr>
            <p:cNvSpPr txBox="1"/>
            <p:nvPr/>
          </p:nvSpPr>
          <p:spPr>
            <a:xfrm>
              <a:off x="1249039" y="866876"/>
              <a:ext cx="1467453" cy="400110"/>
            </a:xfrm>
            <a:prstGeom prst="rect">
              <a:avLst/>
            </a:prstGeom>
            <a:noFill/>
          </p:spPr>
          <p:txBody>
            <a:bodyPr wrap="none" rtlCol="0">
              <a:spAutoFit/>
            </a:bodyPr>
            <a:lstStyle/>
            <a:p>
              <a:r>
                <a:rPr lang="en-AU" sz="2000" dirty="0">
                  <a:solidFill>
                    <a:schemeClr val="bg1"/>
                  </a:solidFill>
                </a:rPr>
                <a:t>On Premise</a:t>
              </a:r>
            </a:p>
          </p:txBody>
        </p:sp>
        <p:sp>
          <p:nvSpPr>
            <p:cNvPr id="53" name="Rectangle 52">
              <a:extLst>
                <a:ext uri="{FF2B5EF4-FFF2-40B4-BE49-F238E27FC236}">
                  <a16:creationId xmlns:a16="http://schemas.microsoft.com/office/drawing/2014/main" id="{66D3CCBA-BE1A-5B0F-8620-A976CFA6F617}"/>
                </a:ext>
              </a:extLst>
            </p:cNvPr>
            <p:cNvSpPr/>
            <p:nvPr/>
          </p:nvSpPr>
          <p:spPr>
            <a:xfrm>
              <a:off x="1061641" y="1492624"/>
              <a:ext cx="1842248" cy="4450976"/>
            </a:xfrm>
            <a:prstGeom prst="rect">
              <a:avLst/>
            </a:prstGeom>
            <a:noFill/>
            <a:ln>
              <a:solidFill>
                <a:srgbClr val="C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4" name="Group 53">
            <a:extLst>
              <a:ext uri="{FF2B5EF4-FFF2-40B4-BE49-F238E27FC236}">
                <a16:creationId xmlns:a16="http://schemas.microsoft.com/office/drawing/2014/main" id="{A8091E3B-0C03-B9B3-EF96-85C064AF0686}"/>
              </a:ext>
            </a:extLst>
          </p:cNvPr>
          <p:cNvGrpSpPr/>
          <p:nvPr/>
        </p:nvGrpSpPr>
        <p:grpSpPr>
          <a:xfrm>
            <a:off x="3555264" y="531776"/>
            <a:ext cx="2357244" cy="5865661"/>
            <a:chOff x="3529171" y="528413"/>
            <a:chExt cx="2357244" cy="5865661"/>
          </a:xfrm>
        </p:grpSpPr>
        <p:sp>
          <p:nvSpPr>
            <p:cNvPr id="20" name="Rectangle 19">
              <a:extLst>
                <a:ext uri="{FF2B5EF4-FFF2-40B4-BE49-F238E27FC236}">
                  <a16:creationId xmlns:a16="http://schemas.microsoft.com/office/drawing/2014/main" id="{3600A380-9A49-AC3E-6791-3E1AB97D4FDC}"/>
                </a:ext>
              </a:extLst>
            </p:cNvPr>
            <p:cNvSpPr/>
            <p:nvPr/>
          </p:nvSpPr>
          <p:spPr>
            <a:xfrm>
              <a:off x="3529171" y="528413"/>
              <a:ext cx="2357244" cy="58656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TextBox 20">
              <a:extLst>
                <a:ext uri="{FF2B5EF4-FFF2-40B4-BE49-F238E27FC236}">
                  <a16:creationId xmlns:a16="http://schemas.microsoft.com/office/drawing/2014/main" id="{6426E2F1-E46C-B1E9-FFDA-EFD7A8E63F88}"/>
                </a:ext>
              </a:extLst>
            </p:cNvPr>
            <p:cNvSpPr txBox="1"/>
            <p:nvPr/>
          </p:nvSpPr>
          <p:spPr>
            <a:xfrm>
              <a:off x="3843793" y="1546409"/>
              <a:ext cx="1728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AU" dirty="0">
                  <a:solidFill>
                    <a:schemeClr val="accent1">
                      <a:lumMod val="75000"/>
                    </a:schemeClr>
                  </a:solidFill>
                </a:rPr>
                <a:t>Applications</a:t>
              </a:r>
            </a:p>
          </p:txBody>
        </p:sp>
        <p:sp>
          <p:nvSpPr>
            <p:cNvPr id="22" name="TextBox 21">
              <a:extLst>
                <a:ext uri="{FF2B5EF4-FFF2-40B4-BE49-F238E27FC236}">
                  <a16:creationId xmlns:a16="http://schemas.microsoft.com/office/drawing/2014/main" id="{5C867E32-8919-0C55-DF51-A291B94DC7EC}"/>
                </a:ext>
              </a:extLst>
            </p:cNvPr>
            <p:cNvSpPr txBox="1"/>
            <p:nvPr/>
          </p:nvSpPr>
          <p:spPr>
            <a:xfrm>
              <a:off x="3843793" y="2039654"/>
              <a:ext cx="1728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AU" dirty="0">
                  <a:solidFill>
                    <a:schemeClr val="accent1">
                      <a:lumMod val="75000"/>
                    </a:schemeClr>
                  </a:solidFill>
                </a:rPr>
                <a:t>Data</a:t>
              </a:r>
            </a:p>
          </p:txBody>
        </p:sp>
        <p:sp>
          <p:nvSpPr>
            <p:cNvPr id="23" name="TextBox 22">
              <a:extLst>
                <a:ext uri="{FF2B5EF4-FFF2-40B4-BE49-F238E27FC236}">
                  <a16:creationId xmlns:a16="http://schemas.microsoft.com/office/drawing/2014/main" id="{F393061E-5979-5BA7-975D-21718D1EF476}"/>
                </a:ext>
              </a:extLst>
            </p:cNvPr>
            <p:cNvSpPr txBox="1"/>
            <p:nvPr/>
          </p:nvSpPr>
          <p:spPr>
            <a:xfrm>
              <a:off x="3843793" y="2532899"/>
              <a:ext cx="1728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AU" dirty="0">
                  <a:solidFill>
                    <a:schemeClr val="accent1">
                      <a:lumMod val="75000"/>
                    </a:schemeClr>
                  </a:solidFill>
                </a:rPr>
                <a:t>Runtime</a:t>
              </a:r>
            </a:p>
          </p:txBody>
        </p:sp>
        <p:sp>
          <p:nvSpPr>
            <p:cNvPr id="24" name="TextBox 23">
              <a:extLst>
                <a:ext uri="{FF2B5EF4-FFF2-40B4-BE49-F238E27FC236}">
                  <a16:creationId xmlns:a16="http://schemas.microsoft.com/office/drawing/2014/main" id="{D72401A4-74F7-1BAA-04AA-499F3056ACE3}"/>
                </a:ext>
              </a:extLst>
            </p:cNvPr>
            <p:cNvSpPr txBox="1"/>
            <p:nvPr/>
          </p:nvSpPr>
          <p:spPr>
            <a:xfrm>
              <a:off x="3843793" y="3026144"/>
              <a:ext cx="1728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AU" dirty="0">
                  <a:solidFill>
                    <a:schemeClr val="accent1">
                      <a:lumMod val="75000"/>
                    </a:schemeClr>
                  </a:solidFill>
                </a:rPr>
                <a:t>Middleware</a:t>
              </a:r>
            </a:p>
          </p:txBody>
        </p:sp>
        <p:sp>
          <p:nvSpPr>
            <p:cNvPr id="25" name="TextBox 24">
              <a:extLst>
                <a:ext uri="{FF2B5EF4-FFF2-40B4-BE49-F238E27FC236}">
                  <a16:creationId xmlns:a16="http://schemas.microsoft.com/office/drawing/2014/main" id="{C6252F2E-F6CE-3E44-EA7C-BD3D96F73616}"/>
                </a:ext>
              </a:extLst>
            </p:cNvPr>
            <p:cNvSpPr txBox="1"/>
            <p:nvPr/>
          </p:nvSpPr>
          <p:spPr>
            <a:xfrm>
              <a:off x="3843793" y="3519389"/>
              <a:ext cx="1728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AU" dirty="0">
                  <a:solidFill>
                    <a:schemeClr val="accent1">
                      <a:lumMod val="75000"/>
                    </a:schemeClr>
                  </a:solidFill>
                </a:rPr>
                <a:t>O/S</a:t>
              </a:r>
            </a:p>
          </p:txBody>
        </p:sp>
        <p:sp>
          <p:nvSpPr>
            <p:cNvPr id="26" name="TextBox 25">
              <a:extLst>
                <a:ext uri="{FF2B5EF4-FFF2-40B4-BE49-F238E27FC236}">
                  <a16:creationId xmlns:a16="http://schemas.microsoft.com/office/drawing/2014/main" id="{3D50396F-841C-85CF-8DE1-F55F319AD392}"/>
                </a:ext>
              </a:extLst>
            </p:cNvPr>
            <p:cNvSpPr txBox="1"/>
            <p:nvPr/>
          </p:nvSpPr>
          <p:spPr>
            <a:xfrm>
              <a:off x="3843793" y="4012634"/>
              <a:ext cx="1728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AU" dirty="0">
                  <a:solidFill>
                    <a:schemeClr val="accent1">
                      <a:lumMod val="75000"/>
                    </a:schemeClr>
                  </a:solidFill>
                </a:rPr>
                <a:t>Virtualization</a:t>
              </a:r>
            </a:p>
          </p:txBody>
        </p:sp>
        <p:sp>
          <p:nvSpPr>
            <p:cNvPr id="27" name="TextBox 26">
              <a:extLst>
                <a:ext uri="{FF2B5EF4-FFF2-40B4-BE49-F238E27FC236}">
                  <a16:creationId xmlns:a16="http://schemas.microsoft.com/office/drawing/2014/main" id="{BA9DC84D-09F3-7700-1782-07D0B7265D37}"/>
                </a:ext>
              </a:extLst>
            </p:cNvPr>
            <p:cNvSpPr txBox="1"/>
            <p:nvPr/>
          </p:nvSpPr>
          <p:spPr>
            <a:xfrm>
              <a:off x="3843793" y="4505879"/>
              <a:ext cx="1728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AU" dirty="0">
                  <a:solidFill>
                    <a:schemeClr val="accent1">
                      <a:lumMod val="75000"/>
                    </a:schemeClr>
                  </a:solidFill>
                </a:rPr>
                <a:t>Servers</a:t>
              </a:r>
            </a:p>
          </p:txBody>
        </p:sp>
        <p:sp>
          <p:nvSpPr>
            <p:cNvPr id="28" name="TextBox 27">
              <a:extLst>
                <a:ext uri="{FF2B5EF4-FFF2-40B4-BE49-F238E27FC236}">
                  <a16:creationId xmlns:a16="http://schemas.microsoft.com/office/drawing/2014/main" id="{16E76C67-FF7A-E3EE-A0CE-EA26DCD3E2E1}"/>
                </a:ext>
              </a:extLst>
            </p:cNvPr>
            <p:cNvSpPr txBox="1"/>
            <p:nvPr/>
          </p:nvSpPr>
          <p:spPr>
            <a:xfrm>
              <a:off x="3843793" y="4999124"/>
              <a:ext cx="1728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AU" dirty="0">
                  <a:solidFill>
                    <a:schemeClr val="accent1">
                      <a:lumMod val="75000"/>
                    </a:schemeClr>
                  </a:solidFill>
                </a:rPr>
                <a:t>Storage</a:t>
              </a:r>
            </a:p>
          </p:txBody>
        </p:sp>
        <p:sp>
          <p:nvSpPr>
            <p:cNvPr id="29" name="TextBox 28">
              <a:extLst>
                <a:ext uri="{FF2B5EF4-FFF2-40B4-BE49-F238E27FC236}">
                  <a16:creationId xmlns:a16="http://schemas.microsoft.com/office/drawing/2014/main" id="{B9681F80-FA1C-62D9-70C4-D26ACB7E9805}"/>
                </a:ext>
              </a:extLst>
            </p:cNvPr>
            <p:cNvSpPr txBox="1"/>
            <p:nvPr/>
          </p:nvSpPr>
          <p:spPr>
            <a:xfrm>
              <a:off x="3843793" y="5492371"/>
              <a:ext cx="1728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AU" dirty="0">
                  <a:solidFill>
                    <a:schemeClr val="accent1">
                      <a:lumMod val="75000"/>
                    </a:schemeClr>
                  </a:solidFill>
                </a:rPr>
                <a:t>Networking</a:t>
              </a:r>
            </a:p>
          </p:txBody>
        </p:sp>
        <p:sp>
          <p:nvSpPr>
            <p:cNvPr id="30" name="TextBox 29">
              <a:extLst>
                <a:ext uri="{FF2B5EF4-FFF2-40B4-BE49-F238E27FC236}">
                  <a16:creationId xmlns:a16="http://schemas.microsoft.com/office/drawing/2014/main" id="{0948C785-F590-634A-83DD-EC8B5873063C}"/>
                </a:ext>
              </a:extLst>
            </p:cNvPr>
            <p:cNvSpPr txBox="1"/>
            <p:nvPr/>
          </p:nvSpPr>
          <p:spPr>
            <a:xfrm>
              <a:off x="3857945" y="705503"/>
              <a:ext cx="1699696" cy="707886"/>
            </a:xfrm>
            <a:prstGeom prst="rect">
              <a:avLst/>
            </a:prstGeom>
            <a:noFill/>
          </p:spPr>
          <p:txBody>
            <a:bodyPr wrap="none" rtlCol="0">
              <a:spAutoFit/>
            </a:bodyPr>
            <a:lstStyle/>
            <a:p>
              <a:pPr algn="ctr"/>
              <a:r>
                <a:rPr lang="en-AU" sz="2000" dirty="0">
                  <a:solidFill>
                    <a:schemeClr val="bg1"/>
                  </a:solidFill>
                </a:rPr>
                <a:t>Infrastructure</a:t>
              </a:r>
              <a:br>
                <a:rPr lang="en-AU" sz="2000" dirty="0">
                  <a:solidFill>
                    <a:schemeClr val="bg1"/>
                  </a:solidFill>
                </a:rPr>
              </a:br>
              <a:r>
                <a:rPr lang="en-AU" sz="2000" dirty="0">
                  <a:solidFill>
                    <a:schemeClr val="bg1"/>
                  </a:solidFill>
                </a:rPr>
                <a:t>(as a Service)</a:t>
              </a:r>
            </a:p>
          </p:txBody>
        </p:sp>
        <p:sp>
          <p:nvSpPr>
            <p:cNvPr id="31" name="Rectangle 30">
              <a:extLst>
                <a:ext uri="{FF2B5EF4-FFF2-40B4-BE49-F238E27FC236}">
                  <a16:creationId xmlns:a16="http://schemas.microsoft.com/office/drawing/2014/main" id="{5FE89436-B907-FAC2-920E-E9D359FF17B8}"/>
                </a:ext>
              </a:extLst>
            </p:cNvPr>
            <p:cNvSpPr/>
            <p:nvPr/>
          </p:nvSpPr>
          <p:spPr>
            <a:xfrm>
              <a:off x="3786669" y="1485898"/>
              <a:ext cx="1842248" cy="1962000"/>
            </a:xfrm>
            <a:prstGeom prst="rect">
              <a:avLst/>
            </a:prstGeom>
            <a:noFill/>
            <a:ln>
              <a:solidFill>
                <a:srgbClr val="C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32">
              <a:extLst>
                <a:ext uri="{FF2B5EF4-FFF2-40B4-BE49-F238E27FC236}">
                  <a16:creationId xmlns:a16="http://schemas.microsoft.com/office/drawing/2014/main" id="{192307E3-5E51-76B1-F19F-8C39765B82BC}"/>
                </a:ext>
              </a:extLst>
            </p:cNvPr>
            <p:cNvSpPr/>
            <p:nvPr/>
          </p:nvSpPr>
          <p:spPr>
            <a:xfrm>
              <a:off x="3784425" y="3487262"/>
              <a:ext cx="1842248" cy="2449614"/>
            </a:xfrm>
            <a:prstGeom prst="rect">
              <a:avLst/>
            </a:prstGeom>
            <a:noFill/>
            <a:ln>
              <a:solidFill>
                <a:srgbClr val="00B05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363EAD2A-E4AE-FDD2-CE6C-52B07AC96066}"/>
                </a:ext>
              </a:extLst>
            </p:cNvPr>
            <p:cNvSpPr/>
            <p:nvPr/>
          </p:nvSpPr>
          <p:spPr>
            <a:xfrm>
              <a:off x="3784423" y="3487269"/>
              <a:ext cx="1842248" cy="432000"/>
            </a:xfrm>
            <a:prstGeom prst="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69" name="Group 68">
            <a:extLst>
              <a:ext uri="{FF2B5EF4-FFF2-40B4-BE49-F238E27FC236}">
                <a16:creationId xmlns:a16="http://schemas.microsoft.com/office/drawing/2014/main" id="{D9EFE27F-4832-4816-E628-CAD8C15CF2E8}"/>
              </a:ext>
            </a:extLst>
          </p:cNvPr>
          <p:cNvGrpSpPr/>
          <p:nvPr/>
        </p:nvGrpSpPr>
        <p:grpSpPr>
          <a:xfrm>
            <a:off x="6306385" y="531776"/>
            <a:ext cx="2357244" cy="5865661"/>
            <a:chOff x="6293339" y="528412"/>
            <a:chExt cx="2357244" cy="5865661"/>
          </a:xfrm>
        </p:grpSpPr>
        <p:sp>
          <p:nvSpPr>
            <p:cNvPr id="37" name="Rectangle 36">
              <a:extLst>
                <a:ext uri="{FF2B5EF4-FFF2-40B4-BE49-F238E27FC236}">
                  <a16:creationId xmlns:a16="http://schemas.microsoft.com/office/drawing/2014/main" id="{351BD454-E353-3259-B9FB-DD87BE8B16AA}"/>
                </a:ext>
              </a:extLst>
            </p:cNvPr>
            <p:cNvSpPr/>
            <p:nvPr/>
          </p:nvSpPr>
          <p:spPr>
            <a:xfrm>
              <a:off x="6293339" y="528412"/>
              <a:ext cx="2357244" cy="58656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TextBox 37">
              <a:extLst>
                <a:ext uri="{FF2B5EF4-FFF2-40B4-BE49-F238E27FC236}">
                  <a16:creationId xmlns:a16="http://schemas.microsoft.com/office/drawing/2014/main" id="{7BA7C1CD-5C13-AC74-3E43-940910008CCB}"/>
                </a:ext>
              </a:extLst>
            </p:cNvPr>
            <p:cNvSpPr txBox="1"/>
            <p:nvPr/>
          </p:nvSpPr>
          <p:spPr>
            <a:xfrm>
              <a:off x="6607961" y="1546408"/>
              <a:ext cx="1728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AU" dirty="0">
                  <a:solidFill>
                    <a:schemeClr val="accent1">
                      <a:lumMod val="75000"/>
                    </a:schemeClr>
                  </a:solidFill>
                </a:rPr>
                <a:t>Applications</a:t>
              </a:r>
            </a:p>
          </p:txBody>
        </p:sp>
        <p:sp>
          <p:nvSpPr>
            <p:cNvPr id="39" name="TextBox 38">
              <a:extLst>
                <a:ext uri="{FF2B5EF4-FFF2-40B4-BE49-F238E27FC236}">
                  <a16:creationId xmlns:a16="http://schemas.microsoft.com/office/drawing/2014/main" id="{4A813ED0-3AFA-BEA7-B9E1-1C360E8AE834}"/>
                </a:ext>
              </a:extLst>
            </p:cNvPr>
            <p:cNvSpPr txBox="1"/>
            <p:nvPr/>
          </p:nvSpPr>
          <p:spPr>
            <a:xfrm>
              <a:off x="6607961" y="2039653"/>
              <a:ext cx="1728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AU" dirty="0">
                  <a:solidFill>
                    <a:schemeClr val="accent1">
                      <a:lumMod val="75000"/>
                    </a:schemeClr>
                  </a:solidFill>
                </a:rPr>
                <a:t>Data</a:t>
              </a:r>
            </a:p>
          </p:txBody>
        </p:sp>
        <p:sp>
          <p:nvSpPr>
            <p:cNvPr id="40" name="TextBox 39">
              <a:extLst>
                <a:ext uri="{FF2B5EF4-FFF2-40B4-BE49-F238E27FC236}">
                  <a16:creationId xmlns:a16="http://schemas.microsoft.com/office/drawing/2014/main" id="{8B188A45-F328-F50B-EA24-580EFE8AA464}"/>
                </a:ext>
              </a:extLst>
            </p:cNvPr>
            <p:cNvSpPr txBox="1"/>
            <p:nvPr/>
          </p:nvSpPr>
          <p:spPr>
            <a:xfrm>
              <a:off x="6607961" y="2532898"/>
              <a:ext cx="1728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AU" dirty="0">
                  <a:solidFill>
                    <a:schemeClr val="accent1">
                      <a:lumMod val="75000"/>
                    </a:schemeClr>
                  </a:solidFill>
                </a:rPr>
                <a:t>Runtime</a:t>
              </a:r>
            </a:p>
          </p:txBody>
        </p:sp>
        <p:sp>
          <p:nvSpPr>
            <p:cNvPr id="41" name="TextBox 40">
              <a:extLst>
                <a:ext uri="{FF2B5EF4-FFF2-40B4-BE49-F238E27FC236}">
                  <a16:creationId xmlns:a16="http://schemas.microsoft.com/office/drawing/2014/main" id="{6A130C6D-0A38-D74C-E61F-EC87A591D02E}"/>
                </a:ext>
              </a:extLst>
            </p:cNvPr>
            <p:cNvSpPr txBox="1"/>
            <p:nvPr/>
          </p:nvSpPr>
          <p:spPr>
            <a:xfrm>
              <a:off x="6607961" y="3026143"/>
              <a:ext cx="1728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AU" dirty="0">
                  <a:solidFill>
                    <a:schemeClr val="accent1">
                      <a:lumMod val="75000"/>
                    </a:schemeClr>
                  </a:solidFill>
                </a:rPr>
                <a:t>Middleware</a:t>
              </a:r>
            </a:p>
          </p:txBody>
        </p:sp>
        <p:sp>
          <p:nvSpPr>
            <p:cNvPr id="42" name="TextBox 41">
              <a:extLst>
                <a:ext uri="{FF2B5EF4-FFF2-40B4-BE49-F238E27FC236}">
                  <a16:creationId xmlns:a16="http://schemas.microsoft.com/office/drawing/2014/main" id="{E61FC80A-AD82-DDDE-D05D-605B66D49C66}"/>
                </a:ext>
              </a:extLst>
            </p:cNvPr>
            <p:cNvSpPr txBox="1"/>
            <p:nvPr/>
          </p:nvSpPr>
          <p:spPr>
            <a:xfrm>
              <a:off x="6607961" y="3519388"/>
              <a:ext cx="1728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AU" dirty="0">
                  <a:solidFill>
                    <a:schemeClr val="accent1">
                      <a:lumMod val="75000"/>
                    </a:schemeClr>
                  </a:solidFill>
                </a:rPr>
                <a:t>O/S</a:t>
              </a:r>
            </a:p>
          </p:txBody>
        </p:sp>
        <p:sp>
          <p:nvSpPr>
            <p:cNvPr id="43" name="TextBox 42">
              <a:extLst>
                <a:ext uri="{FF2B5EF4-FFF2-40B4-BE49-F238E27FC236}">
                  <a16:creationId xmlns:a16="http://schemas.microsoft.com/office/drawing/2014/main" id="{1F6DEC8C-0932-B104-23EE-B03281002E73}"/>
                </a:ext>
              </a:extLst>
            </p:cNvPr>
            <p:cNvSpPr txBox="1"/>
            <p:nvPr/>
          </p:nvSpPr>
          <p:spPr>
            <a:xfrm>
              <a:off x="6607961" y="4012633"/>
              <a:ext cx="1728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AU" dirty="0">
                  <a:solidFill>
                    <a:schemeClr val="accent1">
                      <a:lumMod val="75000"/>
                    </a:schemeClr>
                  </a:solidFill>
                </a:rPr>
                <a:t>Virtualization</a:t>
              </a:r>
            </a:p>
          </p:txBody>
        </p:sp>
        <p:sp>
          <p:nvSpPr>
            <p:cNvPr id="44" name="TextBox 43">
              <a:extLst>
                <a:ext uri="{FF2B5EF4-FFF2-40B4-BE49-F238E27FC236}">
                  <a16:creationId xmlns:a16="http://schemas.microsoft.com/office/drawing/2014/main" id="{262971DB-1AAF-5870-4B44-E588244B5DDD}"/>
                </a:ext>
              </a:extLst>
            </p:cNvPr>
            <p:cNvSpPr txBox="1"/>
            <p:nvPr/>
          </p:nvSpPr>
          <p:spPr>
            <a:xfrm>
              <a:off x="6607961" y="4505878"/>
              <a:ext cx="1728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AU" dirty="0">
                  <a:solidFill>
                    <a:schemeClr val="accent1">
                      <a:lumMod val="75000"/>
                    </a:schemeClr>
                  </a:solidFill>
                </a:rPr>
                <a:t>Servers</a:t>
              </a:r>
            </a:p>
          </p:txBody>
        </p:sp>
        <p:sp>
          <p:nvSpPr>
            <p:cNvPr id="45" name="TextBox 44">
              <a:extLst>
                <a:ext uri="{FF2B5EF4-FFF2-40B4-BE49-F238E27FC236}">
                  <a16:creationId xmlns:a16="http://schemas.microsoft.com/office/drawing/2014/main" id="{84FBABA0-9726-8B5B-833B-5BF98787B8F0}"/>
                </a:ext>
              </a:extLst>
            </p:cNvPr>
            <p:cNvSpPr txBox="1"/>
            <p:nvPr/>
          </p:nvSpPr>
          <p:spPr>
            <a:xfrm>
              <a:off x="6607961" y="4999123"/>
              <a:ext cx="1728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AU" dirty="0">
                  <a:solidFill>
                    <a:schemeClr val="accent1">
                      <a:lumMod val="75000"/>
                    </a:schemeClr>
                  </a:solidFill>
                </a:rPr>
                <a:t>Storage</a:t>
              </a:r>
            </a:p>
          </p:txBody>
        </p:sp>
        <p:sp>
          <p:nvSpPr>
            <p:cNvPr id="46" name="TextBox 45">
              <a:extLst>
                <a:ext uri="{FF2B5EF4-FFF2-40B4-BE49-F238E27FC236}">
                  <a16:creationId xmlns:a16="http://schemas.microsoft.com/office/drawing/2014/main" id="{8E428199-AAD6-5115-71C3-57CB30061585}"/>
                </a:ext>
              </a:extLst>
            </p:cNvPr>
            <p:cNvSpPr txBox="1"/>
            <p:nvPr/>
          </p:nvSpPr>
          <p:spPr>
            <a:xfrm>
              <a:off x="6607961" y="5492370"/>
              <a:ext cx="1728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AU" dirty="0">
                  <a:solidFill>
                    <a:schemeClr val="accent1">
                      <a:lumMod val="75000"/>
                    </a:schemeClr>
                  </a:solidFill>
                </a:rPr>
                <a:t>Networking</a:t>
              </a:r>
            </a:p>
          </p:txBody>
        </p:sp>
        <p:sp>
          <p:nvSpPr>
            <p:cNvPr id="47" name="TextBox 46">
              <a:extLst>
                <a:ext uri="{FF2B5EF4-FFF2-40B4-BE49-F238E27FC236}">
                  <a16:creationId xmlns:a16="http://schemas.microsoft.com/office/drawing/2014/main" id="{50A1034B-EF1E-3D40-6F36-34114A664872}"/>
                </a:ext>
              </a:extLst>
            </p:cNvPr>
            <p:cNvSpPr txBox="1"/>
            <p:nvPr/>
          </p:nvSpPr>
          <p:spPr>
            <a:xfrm>
              <a:off x="6622113" y="705502"/>
              <a:ext cx="1699696" cy="707886"/>
            </a:xfrm>
            <a:prstGeom prst="rect">
              <a:avLst/>
            </a:prstGeom>
            <a:noFill/>
          </p:spPr>
          <p:txBody>
            <a:bodyPr wrap="none" rtlCol="0">
              <a:spAutoFit/>
            </a:bodyPr>
            <a:lstStyle/>
            <a:p>
              <a:pPr algn="ctr"/>
              <a:r>
                <a:rPr lang="en-AU" sz="2000" dirty="0">
                  <a:solidFill>
                    <a:schemeClr val="bg1"/>
                  </a:solidFill>
                </a:rPr>
                <a:t>Platform</a:t>
              </a:r>
              <a:br>
                <a:rPr lang="en-AU" sz="2000" dirty="0">
                  <a:solidFill>
                    <a:schemeClr val="bg1"/>
                  </a:solidFill>
                </a:rPr>
              </a:br>
              <a:r>
                <a:rPr lang="en-AU" sz="2000" dirty="0">
                  <a:solidFill>
                    <a:schemeClr val="bg1"/>
                  </a:solidFill>
                </a:rPr>
                <a:t>(as a Service)</a:t>
              </a:r>
            </a:p>
          </p:txBody>
        </p:sp>
        <p:sp>
          <p:nvSpPr>
            <p:cNvPr id="48" name="Rectangle 47">
              <a:extLst>
                <a:ext uri="{FF2B5EF4-FFF2-40B4-BE49-F238E27FC236}">
                  <a16:creationId xmlns:a16="http://schemas.microsoft.com/office/drawing/2014/main" id="{F9137ECF-9C8B-5BA4-35FE-5FB8BBBDF10D}"/>
                </a:ext>
              </a:extLst>
            </p:cNvPr>
            <p:cNvSpPr/>
            <p:nvPr/>
          </p:nvSpPr>
          <p:spPr>
            <a:xfrm>
              <a:off x="6550837" y="1485897"/>
              <a:ext cx="1842248" cy="972000"/>
            </a:xfrm>
            <a:prstGeom prst="rect">
              <a:avLst/>
            </a:prstGeom>
            <a:noFill/>
            <a:ln>
              <a:solidFill>
                <a:srgbClr val="C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Rectangle 48">
              <a:extLst>
                <a:ext uri="{FF2B5EF4-FFF2-40B4-BE49-F238E27FC236}">
                  <a16:creationId xmlns:a16="http://schemas.microsoft.com/office/drawing/2014/main" id="{06E1A875-7D66-193C-2623-E79FF43A13E0}"/>
                </a:ext>
              </a:extLst>
            </p:cNvPr>
            <p:cNvSpPr/>
            <p:nvPr/>
          </p:nvSpPr>
          <p:spPr>
            <a:xfrm>
              <a:off x="6548593" y="2491512"/>
              <a:ext cx="1842248" cy="3418467"/>
            </a:xfrm>
            <a:prstGeom prst="rect">
              <a:avLst/>
            </a:prstGeom>
            <a:noFill/>
            <a:ln>
              <a:solidFill>
                <a:srgbClr val="00B05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70" name="Group 69">
            <a:extLst>
              <a:ext uri="{FF2B5EF4-FFF2-40B4-BE49-F238E27FC236}">
                <a16:creationId xmlns:a16="http://schemas.microsoft.com/office/drawing/2014/main" id="{E92C1E37-8658-354A-059E-1B73C3AD31CC}"/>
              </a:ext>
            </a:extLst>
          </p:cNvPr>
          <p:cNvGrpSpPr/>
          <p:nvPr/>
        </p:nvGrpSpPr>
        <p:grpSpPr>
          <a:xfrm>
            <a:off x="9057507" y="531776"/>
            <a:ext cx="2357244" cy="5865661"/>
            <a:chOff x="9057507" y="535139"/>
            <a:chExt cx="2357244" cy="5865661"/>
          </a:xfrm>
        </p:grpSpPr>
        <p:sp>
          <p:nvSpPr>
            <p:cNvPr id="56" name="Rectangle 55">
              <a:extLst>
                <a:ext uri="{FF2B5EF4-FFF2-40B4-BE49-F238E27FC236}">
                  <a16:creationId xmlns:a16="http://schemas.microsoft.com/office/drawing/2014/main" id="{FFF47956-AC8F-D83B-B9BC-A783B81E5EFC}"/>
                </a:ext>
              </a:extLst>
            </p:cNvPr>
            <p:cNvSpPr/>
            <p:nvPr/>
          </p:nvSpPr>
          <p:spPr>
            <a:xfrm>
              <a:off x="9057507" y="535139"/>
              <a:ext cx="2357244" cy="58656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7" name="TextBox 56">
              <a:extLst>
                <a:ext uri="{FF2B5EF4-FFF2-40B4-BE49-F238E27FC236}">
                  <a16:creationId xmlns:a16="http://schemas.microsoft.com/office/drawing/2014/main" id="{9A32FED5-F91F-646F-141B-16BBE5CFF91D}"/>
                </a:ext>
              </a:extLst>
            </p:cNvPr>
            <p:cNvSpPr txBox="1"/>
            <p:nvPr/>
          </p:nvSpPr>
          <p:spPr>
            <a:xfrm>
              <a:off x="9372129" y="1553135"/>
              <a:ext cx="1728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AU" dirty="0">
                  <a:solidFill>
                    <a:schemeClr val="accent1">
                      <a:lumMod val="75000"/>
                    </a:schemeClr>
                  </a:solidFill>
                </a:rPr>
                <a:t>Applications</a:t>
              </a:r>
            </a:p>
          </p:txBody>
        </p:sp>
        <p:sp>
          <p:nvSpPr>
            <p:cNvPr id="58" name="TextBox 57">
              <a:extLst>
                <a:ext uri="{FF2B5EF4-FFF2-40B4-BE49-F238E27FC236}">
                  <a16:creationId xmlns:a16="http://schemas.microsoft.com/office/drawing/2014/main" id="{BE53ADBE-ED3A-9ED2-0E3D-7522DE061F95}"/>
                </a:ext>
              </a:extLst>
            </p:cNvPr>
            <p:cNvSpPr txBox="1"/>
            <p:nvPr/>
          </p:nvSpPr>
          <p:spPr>
            <a:xfrm>
              <a:off x="9372129" y="2046380"/>
              <a:ext cx="1728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AU" dirty="0">
                  <a:solidFill>
                    <a:schemeClr val="accent1">
                      <a:lumMod val="75000"/>
                    </a:schemeClr>
                  </a:solidFill>
                </a:rPr>
                <a:t>Data</a:t>
              </a:r>
            </a:p>
          </p:txBody>
        </p:sp>
        <p:sp>
          <p:nvSpPr>
            <p:cNvPr id="59" name="TextBox 58">
              <a:extLst>
                <a:ext uri="{FF2B5EF4-FFF2-40B4-BE49-F238E27FC236}">
                  <a16:creationId xmlns:a16="http://schemas.microsoft.com/office/drawing/2014/main" id="{B64E1F58-AE44-5C54-CD4E-36BF3AB7A26B}"/>
                </a:ext>
              </a:extLst>
            </p:cNvPr>
            <p:cNvSpPr txBox="1"/>
            <p:nvPr/>
          </p:nvSpPr>
          <p:spPr>
            <a:xfrm>
              <a:off x="9372129" y="2539625"/>
              <a:ext cx="1728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AU" dirty="0">
                  <a:solidFill>
                    <a:schemeClr val="accent1">
                      <a:lumMod val="75000"/>
                    </a:schemeClr>
                  </a:solidFill>
                </a:rPr>
                <a:t>Runtime</a:t>
              </a:r>
            </a:p>
          </p:txBody>
        </p:sp>
        <p:sp>
          <p:nvSpPr>
            <p:cNvPr id="60" name="TextBox 59">
              <a:extLst>
                <a:ext uri="{FF2B5EF4-FFF2-40B4-BE49-F238E27FC236}">
                  <a16:creationId xmlns:a16="http://schemas.microsoft.com/office/drawing/2014/main" id="{75EA0689-E826-AF08-096E-513C53CDB626}"/>
                </a:ext>
              </a:extLst>
            </p:cNvPr>
            <p:cNvSpPr txBox="1"/>
            <p:nvPr/>
          </p:nvSpPr>
          <p:spPr>
            <a:xfrm>
              <a:off x="9372129" y="3032870"/>
              <a:ext cx="1728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AU" dirty="0">
                  <a:solidFill>
                    <a:schemeClr val="accent1">
                      <a:lumMod val="75000"/>
                    </a:schemeClr>
                  </a:solidFill>
                </a:rPr>
                <a:t>Middleware</a:t>
              </a:r>
            </a:p>
          </p:txBody>
        </p:sp>
        <p:sp>
          <p:nvSpPr>
            <p:cNvPr id="61" name="TextBox 60">
              <a:extLst>
                <a:ext uri="{FF2B5EF4-FFF2-40B4-BE49-F238E27FC236}">
                  <a16:creationId xmlns:a16="http://schemas.microsoft.com/office/drawing/2014/main" id="{D1FC8F92-4CB3-99CA-E76B-13CBB401D815}"/>
                </a:ext>
              </a:extLst>
            </p:cNvPr>
            <p:cNvSpPr txBox="1"/>
            <p:nvPr/>
          </p:nvSpPr>
          <p:spPr>
            <a:xfrm>
              <a:off x="9372129" y="3526115"/>
              <a:ext cx="1728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AU" dirty="0">
                  <a:solidFill>
                    <a:schemeClr val="accent1">
                      <a:lumMod val="75000"/>
                    </a:schemeClr>
                  </a:solidFill>
                </a:rPr>
                <a:t>O/S</a:t>
              </a:r>
            </a:p>
          </p:txBody>
        </p:sp>
        <p:sp>
          <p:nvSpPr>
            <p:cNvPr id="62" name="TextBox 61">
              <a:extLst>
                <a:ext uri="{FF2B5EF4-FFF2-40B4-BE49-F238E27FC236}">
                  <a16:creationId xmlns:a16="http://schemas.microsoft.com/office/drawing/2014/main" id="{F9FD2E28-BA59-55B9-F540-63965765AF3E}"/>
                </a:ext>
              </a:extLst>
            </p:cNvPr>
            <p:cNvSpPr txBox="1"/>
            <p:nvPr/>
          </p:nvSpPr>
          <p:spPr>
            <a:xfrm>
              <a:off x="9372129" y="4019360"/>
              <a:ext cx="1728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AU" dirty="0">
                  <a:solidFill>
                    <a:schemeClr val="accent1">
                      <a:lumMod val="75000"/>
                    </a:schemeClr>
                  </a:solidFill>
                </a:rPr>
                <a:t>Virtualization</a:t>
              </a:r>
            </a:p>
          </p:txBody>
        </p:sp>
        <p:sp>
          <p:nvSpPr>
            <p:cNvPr id="63" name="TextBox 62">
              <a:extLst>
                <a:ext uri="{FF2B5EF4-FFF2-40B4-BE49-F238E27FC236}">
                  <a16:creationId xmlns:a16="http://schemas.microsoft.com/office/drawing/2014/main" id="{C2FD03DE-8DBE-D472-5520-7BACB349C148}"/>
                </a:ext>
              </a:extLst>
            </p:cNvPr>
            <p:cNvSpPr txBox="1"/>
            <p:nvPr/>
          </p:nvSpPr>
          <p:spPr>
            <a:xfrm>
              <a:off x="9372129" y="4512605"/>
              <a:ext cx="1728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AU" dirty="0">
                  <a:solidFill>
                    <a:schemeClr val="accent1">
                      <a:lumMod val="75000"/>
                    </a:schemeClr>
                  </a:solidFill>
                </a:rPr>
                <a:t>Servers</a:t>
              </a:r>
            </a:p>
          </p:txBody>
        </p:sp>
        <p:sp>
          <p:nvSpPr>
            <p:cNvPr id="64" name="TextBox 63">
              <a:extLst>
                <a:ext uri="{FF2B5EF4-FFF2-40B4-BE49-F238E27FC236}">
                  <a16:creationId xmlns:a16="http://schemas.microsoft.com/office/drawing/2014/main" id="{9954E65C-06E2-1E8B-11A8-FA506C83CE80}"/>
                </a:ext>
              </a:extLst>
            </p:cNvPr>
            <p:cNvSpPr txBox="1"/>
            <p:nvPr/>
          </p:nvSpPr>
          <p:spPr>
            <a:xfrm>
              <a:off x="9372129" y="5005850"/>
              <a:ext cx="1728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AU" dirty="0">
                  <a:solidFill>
                    <a:schemeClr val="accent1">
                      <a:lumMod val="75000"/>
                    </a:schemeClr>
                  </a:solidFill>
                </a:rPr>
                <a:t>Storage</a:t>
              </a:r>
            </a:p>
          </p:txBody>
        </p:sp>
        <p:sp>
          <p:nvSpPr>
            <p:cNvPr id="65" name="TextBox 64">
              <a:extLst>
                <a:ext uri="{FF2B5EF4-FFF2-40B4-BE49-F238E27FC236}">
                  <a16:creationId xmlns:a16="http://schemas.microsoft.com/office/drawing/2014/main" id="{0749E6C3-037E-E755-9C50-D75F4E63B99F}"/>
                </a:ext>
              </a:extLst>
            </p:cNvPr>
            <p:cNvSpPr txBox="1"/>
            <p:nvPr/>
          </p:nvSpPr>
          <p:spPr>
            <a:xfrm>
              <a:off x="9372129" y="5499097"/>
              <a:ext cx="1728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AU" dirty="0">
                  <a:solidFill>
                    <a:schemeClr val="accent1">
                      <a:lumMod val="75000"/>
                    </a:schemeClr>
                  </a:solidFill>
                </a:rPr>
                <a:t>Networking</a:t>
              </a:r>
            </a:p>
          </p:txBody>
        </p:sp>
        <p:sp>
          <p:nvSpPr>
            <p:cNvPr id="66" name="TextBox 65">
              <a:extLst>
                <a:ext uri="{FF2B5EF4-FFF2-40B4-BE49-F238E27FC236}">
                  <a16:creationId xmlns:a16="http://schemas.microsoft.com/office/drawing/2014/main" id="{5ED4B80C-1267-DEDE-5154-C0ACB492CECE}"/>
                </a:ext>
              </a:extLst>
            </p:cNvPr>
            <p:cNvSpPr txBox="1"/>
            <p:nvPr/>
          </p:nvSpPr>
          <p:spPr>
            <a:xfrm>
              <a:off x="9386281" y="712229"/>
              <a:ext cx="1699696" cy="707886"/>
            </a:xfrm>
            <a:prstGeom prst="rect">
              <a:avLst/>
            </a:prstGeom>
            <a:noFill/>
          </p:spPr>
          <p:txBody>
            <a:bodyPr wrap="none" rtlCol="0">
              <a:spAutoFit/>
            </a:bodyPr>
            <a:lstStyle/>
            <a:p>
              <a:pPr algn="ctr"/>
              <a:r>
                <a:rPr lang="en-AU" sz="2000" dirty="0">
                  <a:solidFill>
                    <a:schemeClr val="bg1"/>
                  </a:solidFill>
                </a:rPr>
                <a:t>Software</a:t>
              </a:r>
              <a:br>
                <a:rPr lang="en-AU" sz="2000" dirty="0">
                  <a:solidFill>
                    <a:schemeClr val="bg1"/>
                  </a:solidFill>
                </a:rPr>
              </a:br>
              <a:r>
                <a:rPr lang="en-AU" sz="2000" dirty="0">
                  <a:solidFill>
                    <a:schemeClr val="bg1"/>
                  </a:solidFill>
                </a:rPr>
                <a:t>(as a Service)</a:t>
              </a:r>
            </a:p>
          </p:txBody>
        </p:sp>
        <p:sp>
          <p:nvSpPr>
            <p:cNvPr id="68" name="Rectangle 67">
              <a:extLst>
                <a:ext uri="{FF2B5EF4-FFF2-40B4-BE49-F238E27FC236}">
                  <a16:creationId xmlns:a16="http://schemas.microsoft.com/office/drawing/2014/main" id="{9707C93D-3BA3-4F68-FBD5-04FCD470D02B}"/>
                </a:ext>
              </a:extLst>
            </p:cNvPr>
            <p:cNvSpPr/>
            <p:nvPr/>
          </p:nvSpPr>
          <p:spPr>
            <a:xfrm>
              <a:off x="9312761" y="1482819"/>
              <a:ext cx="1842248" cy="4433888"/>
            </a:xfrm>
            <a:prstGeom prst="rect">
              <a:avLst/>
            </a:prstGeom>
            <a:noFill/>
            <a:ln>
              <a:solidFill>
                <a:srgbClr val="00B05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1515390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D3DCB9-E85C-A77D-ACE2-5503E34B7EFA}"/>
              </a:ext>
            </a:extLst>
          </p:cNvPr>
          <p:cNvSpPr>
            <a:spLocks noGrp="1"/>
          </p:cNvSpPr>
          <p:nvPr>
            <p:ph type="title"/>
          </p:nvPr>
        </p:nvSpPr>
        <p:spPr>
          <a:xfrm>
            <a:off x="838200" y="365125"/>
            <a:ext cx="10515600" cy="1325563"/>
          </a:xfrm>
        </p:spPr>
        <p:txBody>
          <a:bodyPr>
            <a:normAutofit/>
          </a:bodyPr>
          <a:lstStyle/>
          <a:p>
            <a:r>
              <a:rPr lang="fi-FI" sz="4200"/>
              <a:t>IaaS vs. PaaS vs. SaaS</a:t>
            </a:r>
            <a:br>
              <a:rPr lang="fi-FI" sz="4200"/>
            </a:br>
            <a:endParaRPr lang="en-AU" sz="4200"/>
          </a:p>
        </p:txBody>
      </p:sp>
      <p:sp>
        <p:nvSpPr>
          <p:cNvPr id="12"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9F7FD9C6-9D0B-2AD1-2BF5-1021B3D3276D}"/>
              </a:ext>
            </a:extLst>
          </p:cNvPr>
          <p:cNvGraphicFramePr>
            <a:graphicFrameLocks noGrp="1"/>
          </p:cNvGraphicFramePr>
          <p:nvPr>
            <p:ph idx="1"/>
            <p:extLst>
              <p:ext uri="{D42A27DB-BD31-4B8C-83A1-F6EECF244321}">
                <p14:modId xmlns:p14="http://schemas.microsoft.com/office/powerpoint/2010/main" val="1669028446"/>
              </p:ext>
            </p:extLst>
          </p:nvPr>
        </p:nvGraphicFramePr>
        <p:xfrm>
          <a:off x="838200" y="2454467"/>
          <a:ext cx="10515601" cy="3496120"/>
        </p:xfrm>
        <a:graphic>
          <a:graphicData uri="http://schemas.openxmlformats.org/drawingml/2006/table">
            <a:tbl>
              <a:tblPr firstRow="1" bandRow="1"/>
              <a:tblGrid>
                <a:gridCol w="5162967">
                  <a:extLst>
                    <a:ext uri="{9D8B030D-6E8A-4147-A177-3AD203B41FA5}">
                      <a16:colId xmlns:a16="http://schemas.microsoft.com/office/drawing/2014/main" val="280157892"/>
                    </a:ext>
                  </a:extLst>
                </a:gridCol>
                <a:gridCol w="1474066">
                  <a:extLst>
                    <a:ext uri="{9D8B030D-6E8A-4147-A177-3AD203B41FA5}">
                      <a16:colId xmlns:a16="http://schemas.microsoft.com/office/drawing/2014/main" val="285756282"/>
                    </a:ext>
                  </a:extLst>
                </a:gridCol>
                <a:gridCol w="1245625">
                  <a:extLst>
                    <a:ext uri="{9D8B030D-6E8A-4147-A177-3AD203B41FA5}">
                      <a16:colId xmlns:a16="http://schemas.microsoft.com/office/drawing/2014/main" val="1036496932"/>
                    </a:ext>
                  </a:extLst>
                </a:gridCol>
                <a:gridCol w="1322049">
                  <a:extLst>
                    <a:ext uri="{9D8B030D-6E8A-4147-A177-3AD203B41FA5}">
                      <a16:colId xmlns:a16="http://schemas.microsoft.com/office/drawing/2014/main" val="2159245760"/>
                    </a:ext>
                  </a:extLst>
                </a:gridCol>
                <a:gridCol w="1310894">
                  <a:extLst>
                    <a:ext uri="{9D8B030D-6E8A-4147-A177-3AD203B41FA5}">
                      <a16:colId xmlns:a16="http://schemas.microsoft.com/office/drawing/2014/main" val="2831154218"/>
                    </a:ext>
                  </a:extLst>
                </a:gridCol>
              </a:tblGrid>
              <a:tr h="349612">
                <a:tc>
                  <a:txBody>
                    <a:bodyPr/>
                    <a:lstStyle/>
                    <a:p>
                      <a:r>
                        <a:rPr lang="en-AU" sz="1500">
                          <a:effectLst/>
                        </a:rPr>
                        <a:t> </a:t>
                      </a: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buNone/>
                      </a:pPr>
                      <a:r>
                        <a:rPr lang="en-AU" sz="1500" b="0">
                          <a:effectLst/>
                          <a:latin typeface="AmazonEmberBold"/>
                        </a:rPr>
                        <a:t> Own IT </a:t>
                      </a:r>
                      <a:endParaRPr lang="en-AU" sz="1500">
                        <a:effectLst/>
                      </a:endParaRP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buNone/>
                      </a:pPr>
                      <a:r>
                        <a:rPr lang="en-AU" sz="1500" b="0">
                          <a:effectLst/>
                          <a:latin typeface="AmazonEmberBold"/>
                        </a:rPr>
                        <a:t>  IaaS  </a:t>
                      </a:r>
                      <a:endParaRPr lang="en-AU" sz="1500">
                        <a:effectLst/>
                      </a:endParaRP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buNone/>
                      </a:pPr>
                      <a:r>
                        <a:rPr lang="en-AU" sz="1500" b="0">
                          <a:effectLst/>
                          <a:latin typeface="AmazonEmberBold"/>
                        </a:rPr>
                        <a:t>  PaaS  </a:t>
                      </a:r>
                      <a:endParaRPr lang="en-AU" sz="1500">
                        <a:effectLst/>
                      </a:endParaRP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buNone/>
                      </a:pPr>
                      <a:r>
                        <a:rPr lang="en-AU" sz="1500" b="0">
                          <a:effectLst/>
                          <a:latin typeface="AmazonEmberBold"/>
                        </a:rPr>
                        <a:t>  SaaS  </a:t>
                      </a:r>
                      <a:endParaRPr lang="en-AU" sz="1500">
                        <a:effectLst/>
                      </a:endParaRP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19964275"/>
                  </a:ext>
                </a:extLst>
              </a:tr>
              <a:tr h="349612">
                <a:tc>
                  <a:txBody>
                    <a:bodyPr/>
                    <a:lstStyle/>
                    <a:p>
                      <a:pPr>
                        <a:buNone/>
                      </a:pPr>
                      <a:r>
                        <a:rPr lang="en-AU" sz="1500" b="0">
                          <a:effectLst/>
                          <a:latin typeface="AmazonEmberBold"/>
                        </a:rPr>
                        <a:t>Data</a:t>
                      </a:r>
                      <a:endParaRPr lang="en-AU" sz="1500">
                        <a:effectLst/>
                      </a:endParaRP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AU" sz="1500">
                          <a:effectLst/>
                        </a:rPr>
                        <a:t>Y</a:t>
                      </a: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AU" sz="1500">
                          <a:effectLst/>
                        </a:rPr>
                        <a:t>Y</a:t>
                      </a: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AU" sz="1500">
                          <a:effectLst/>
                        </a:rPr>
                        <a:t>Y</a:t>
                      </a: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AU" sz="1500">
                          <a:effectLst/>
                        </a:rPr>
                        <a:t>Y</a:t>
                      </a: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4203360"/>
                  </a:ext>
                </a:extLst>
              </a:tr>
              <a:tr h="349612">
                <a:tc>
                  <a:txBody>
                    <a:bodyPr/>
                    <a:lstStyle/>
                    <a:p>
                      <a:pPr>
                        <a:buNone/>
                      </a:pPr>
                      <a:r>
                        <a:rPr lang="en-AU" sz="1500" b="0" dirty="0">
                          <a:effectLst/>
                          <a:latin typeface="AmazonEmberBold"/>
                        </a:rPr>
                        <a:t>Application</a:t>
                      </a:r>
                      <a:endParaRPr lang="en-AU" sz="1500" dirty="0">
                        <a:effectLst/>
                      </a:endParaRP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buNone/>
                      </a:pPr>
                      <a:r>
                        <a:rPr lang="en-AU" sz="1500">
                          <a:effectLst/>
                        </a:rPr>
                        <a:t>Y</a:t>
                      </a: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buNone/>
                      </a:pPr>
                      <a:r>
                        <a:rPr lang="en-AU" sz="1500">
                          <a:effectLst/>
                        </a:rPr>
                        <a:t>Y</a:t>
                      </a: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buNone/>
                      </a:pPr>
                      <a:r>
                        <a:rPr lang="en-AU" sz="1500">
                          <a:effectLst/>
                        </a:rPr>
                        <a:t>Y</a:t>
                      </a: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buNone/>
                      </a:pPr>
                      <a:r>
                        <a:rPr lang="en-AU" sz="1500">
                          <a:effectLst/>
                        </a:rPr>
                        <a:t>C</a:t>
                      </a: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87992413"/>
                  </a:ext>
                </a:extLst>
              </a:tr>
              <a:tr h="349612">
                <a:tc>
                  <a:txBody>
                    <a:bodyPr/>
                    <a:lstStyle/>
                    <a:p>
                      <a:pPr>
                        <a:buNone/>
                      </a:pPr>
                      <a:r>
                        <a:rPr lang="en-AU" sz="1500" b="0">
                          <a:effectLst/>
                          <a:latin typeface="AmazonEmberBold"/>
                        </a:rPr>
                        <a:t>Runtime or software that runs the application</a:t>
                      </a:r>
                      <a:endParaRPr lang="en-AU" sz="1500">
                        <a:effectLst/>
                      </a:endParaRP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AU" sz="1500">
                          <a:effectLst/>
                        </a:rPr>
                        <a:t>Y</a:t>
                      </a: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AU" sz="1500">
                          <a:effectLst/>
                        </a:rPr>
                        <a:t>Y</a:t>
                      </a: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AU" sz="1500">
                          <a:effectLst/>
                        </a:rPr>
                        <a:t>C</a:t>
                      </a: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AU" sz="1500">
                          <a:effectLst/>
                        </a:rPr>
                        <a:t>C</a:t>
                      </a: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9834201"/>
                  </a:ext>
                </a:extLst>
              </a:tr>
              <a:tr h="349612">
                <a:tc>
                  <a:txBody>
                    <a:bodyPr/>
                    <a:lstStyle/>
                    <a:p>
                      <a:pPr>
                        <a:buNone/>
                      </a:pPr>
                      <a:r>
                        <a:rPr lang="en-AU" sz="1500" b="0">
                          <a:effectLst/>
                          <a:latin typeface="AmazonEmberBold"/>
                        </a:rPr>
                        <a:t>Middleware or software that monitors the application                </a:t>
                      </a:r>
                      <a:endParaRPr lang="en-AU" sz="1500">
                        <a:effectLst/>
                      </a:endParaRP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buNone/>
                      </a:pPr>
                      <a:r>
                        <a:rPr lang="en-AU" sz="1500">
                          <a:effectLst/>
                        </a:rPr>
                        <a:t>Y</a:t>
                      </a: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buNone/>
                      </a:pPr>
                      <a:r>
                        <a:rPr lang="en-AU" sz="1500">
                          <a:effectLst/>
                        </a:rPr>
                        <a:t>Y</a:t>
                      </a: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buNone/>
                      </a:pPr>
                      <a:r>
                        <a:rPr lang="en-AU" sz="1500">
                          <a:effectLst/>
                        </a:rPr>
                        <a:t>C</a:t>
                      </a: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buNone/>
                      </a:pPr>
                      <a:r>
                        <a:rPr lang="en-AU" sz="1500">
                          <a:effectLst/>
                        </a:rPr>
                        <a:t>C</a:t>
                      </a: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64427533"/>
                  </a:ext>
                </a:extLst>
              </a:tr>
              <a:tr h="349612">
                <a:tc>
                  <a:txBody>
                    <a:bodyPr/>
                    <a:lstStyle/>
                    <a:p>
                      <a:pPr>
                        <a:buNone/>
                      </a:pPr>
                      <a:r>
                        <a:rPr lang="en-AU" sz="1500" b="0">
                          <a:effectLst/>
                          <a:latin typeface="AmazonEmberBold"/>
                        </a:rPr>
                        <a:t>Operating systems on which the application runs</a:t>
                      </a:r>
                      <a:endParaRPr lang="en-AU" sz="1500">
                        <a:effectLst/>
                      </a:endParaRP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AU" sz="1500">
                          <a:effectLst/>
                        </a:rPr>
                        <a:t>Y</a:t>
                      </a: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AU" sz="1500">
                          <a:effectLst/>
                        </a:rPr>
                        <a:t>C</a:t>
                      </a: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AU" sz="1500">
                          <a:effectLst/>
                        </a:rPr>
                        <a:t>C</a:t>
                      </a: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AU" sz="1500">
                          <a:effectLst/>
                        </a:rPr>
                        <a:t>C</a:t>
                      </a: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8511546"/>
                  </a:ext>
                </a:extLst>
              </a:tr>
              <a:tr h="349612">
                <a:tc>
                  <a:txBody>
                    <a:bodyPr/>
                    <a:lstStyle/>
                    <a:p>
                      <a:pPr>
                        <a:buNone/>
                      </a:pPr>
                      <a:r>
                        <a:rPr lang="en-AU" sz="1500" b="0">
                          <a:effectLst/>
                          <a:latin typeface="AmazonEmberBold"/>
                        </a:rPr>
                        <a:t>Virtualization technology</a:t>
                      </a:r>
                      <a:endParaRPr lang="en-AU" sz="1500">
                        <a:effectLst/>
                      </a:endParaRP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buNone/>
                      </a:pPr>
                      <a:r>
                        <a:rPr lang="en-AU" sz="1500">
                          <a:effectLst/>
                        </a:rPr>
                        <a:t>Y</a:t>
                      </a: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buNone/>
                      </a:pPr>
                      <a:r>
                        <a:rPr lang="en-AU" sz="1500">
                          <a:effectLst/>
                        </a:rPr>
                        <a:t>C</a:t>
                      </a: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buNone/>
                      </a:pPr>
                      <a:r>
                        <a:rPr lang="en-AU" sz="1500">
                          <a:effectLst/>
                        </a:rPr>
                        <a:t>C</a:t>
                      </a: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buNone/>
                      </a:pPr>
                      <a:r>
                        <a:rPr lang="en-AU" sz="1500">
                          <a:effectLst/>
                        </a:rPr>
                        <a:t>C</a:t>
                      </a: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18821144"/>
                  </a:ext>
                </a:extLst>
              </a:tr>
              <a:tr h="349612">
                <a:tc>
                  <a:txBody>
                    <a:bodyPr/>
                    <a:lstStyle/>
                    <a:p>
                      <a:pPr>
                        <a:buNone/>
                      </a:pPr>
                      <a:r>
                        <a:rPr lang="en-AU" sz="1500" b="0">
                          <a:effectLst/>
                          <a:latin typeface="AmazonEmberBold"/>
                        </a:rPr>
                        <a:t>Server machines</a:t>
                      </a:r>
                      <a:endParaRPr lang="en-AU" sz="1500">
                        <a:effectLst/>
                      </a:endParaRP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AU" sz="1500">
                          <a:effectLst/>
                        </a:rPr>
                        <a:t>Y</a:t>
                      </a: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AU" sz="1500">
                          <a:effectLst/>
                        </a:rPr>
                        <a:t>C</a:t>
                      </a: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AU" sz="1500">
                          <a:effectLst/>
                        </a:rPr>
                        <a:t>C</a:t>
                      </a: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AU" sz="1500">
                          <a:effectLst/>
                        </a:rPr>
                        <a:t>C</a:t>
                      </a: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3891949"/>
                  </a:ext>
                </a:extLst>
              </a:tr>
              <a:tr h="349612">
                <a:tc>
                  <a:txBody>
                    <a:bodyPr/>
                    <a:lstStyle/>
                    <a:p>
                      <a:pPr>
                        <a:buNone/>
                      </a:pPr>
                      <a:r>
                        <a:rPr lang="en-AU" sz="1500" b="0">
                          <a:effectLst/>
                          <a:latin typeface="AmazonEmberBold"/>
                        </a:rPr>
                        <a:t>Storage devices</a:t>
                      </a:r>
                      <a:endParaRPr lang="en-AU" sz="1500">
                        <a:effectLst/>
                      </a:endParaRP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buNone/>
                      </a:pPr>
                      <a:r>
                        <a:rPr lang="en-AU" sz="1500">
                          <a:effectLst/>
                        </a:rPr>
                        <a:t>Y</a:t>
                      </a: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buNone/>
                      </a:pPr>
                      <a:r>
                        <a:rPr lang="en-AU" sz="1500">
                          <a:effectLst/>
                        </a:rPr>
                        <a:t>C</a:t>
                      </a: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buNone/>
                      </a:pPr>
                      <a:r>
                        <a:rPr lang="en-AU" sz="1500">
                          <a:effectLst/>
                        </a:rPr>
                        <a:t>C</a:t>
                      </a: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buNone/>
                      </a:pPr>
                      <a:r>
                        <a:rPr lang="en-AU" sz="1500">
                          <a:effectLst/>
                        </a:rPr>
                        <a:t>C</a:t>
                      </a: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15054538"/>
                  </a:ext>
                </a:extLst>
              </a:tr>
              <a:tr h="349612">
                <a:tc>
                  <a:txBody>
                    <a:bodyPr/>
                    <a:lstStyle/>
                    <a:p>
                      <a:pPr>
                        <a:buNone/>
                      </a:pPr>
                      <a:r>
                        <a:rPr lang="en-AU" sz="1500" b="0">
                          <a:effectLst/>
                          <a:latin typeface="AmazonEmberBold"/>
                        </a:rPr>
                        <a:t>Network appliances</a:t>
                      </a:r>
                      <a:endParaRPr lang="en-AU" sz="1500">
                        <a:effectLst/>
                      </a:endParaRP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AU" sz="1500">
                          <a:effectLst/>
                        </a:rPr>
                        <a:t>Y</a:t>
                      </a: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AU" sz="1500">
                          <a:effectLst/>
                        </a:rPr>
                        <a:t>C</a:t>
                      </a: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AU" sz="1500">
                          <a:effectLst/>
                        </a:rPr>
                        <a:t>C</a:t>
                      </a: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AU" sz="1500" dirty="0">
                          <a:effectLst/>
                        </a:rPr>
                        <a:t>C</a:t>
                      </a:r>
                    </a:p>
                  </a:txBody>
                  <a:tcPr marL="78531" marR="78531" marT="39265" marB="392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8876735"/>
                  </a:ext>
                </a:extLst>
              </a:tr>
            </a:tbl>
          </a:graphicData>
        </a:graphic>
      </p:graphicFrame>
      <p:sp>
        <p:nvSpPr>
          <p:cNvPr id="5" name="Rectangle 1">
            <a:extLst>
              <a:ext uri="{FF2B5EF4-FFF2-40B4-BE49-F238E27FC236}">
                <a16:creationId xmlns:a16="http://schemas.microsoft.com/office/drawing/2014/main" id="{8A4766E0-7742-C7C6-1A3C-A7CCB21CD8B4}"/>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en-US" altLang="en-US" b="0" i="0" u="none" strike="noStrike" cap="none" normalizeH="0" baseline="0">
                <a:ln>
                  <a:noFill/>
                </a:ln>
                <a:solidFill>
                  <a:schemeClr val="tx1"/>
                </a:solidFill>
                <a:effectLst/>
                <a:latin typeface="Arial" panose="020B0604020202020204" pitchFamily="34" charset="0"/>
              </a:rPr>
            </a:b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D0F75878-3AC9-E51F-1E0C-3DD8433D4F8F}"/>
              </a:ext>
            </a:extLst>
          </p:cNvPr>
          <p:cNvSpPr txBox="1"/>
          <p:nvPr/>
        </p:nvSpPr>
        <p:spPr>
          <a:xfrm>
            <a:off x="766916" y="6104475"/>
            <a:ext cx="5150769" cy="338554"/>
          </a:xfrm>
          <a:prstGeom prst="rect">
            <a:avLst/>
          </a:prstGeom>
          <a:noFill/>
        </p:spPr>
        <p:txBody>
          <a:bodyPr wrap="none" rtlCol="0">
            <a:spAutoFit/>
          </a:bodyPr>
          <a:lstStyle/>
          <a:p>
            <a:r>
              <a:rPr lang="en-AU" sz="1600" dirty="0"/>
              <a:t>Y: You manage	C: Cloud Service Provider manage</a:t>
            </a:r>
          </a:p>
        </p:txBody>
      </p:sp>
    </p:spTree>
    <p:extLst>
      <p:ext uri="{BB962C8B-B14F-4D97-AF65-F5344CB8AC3E}">
        <p14:creationId xmlns:p14="http://schemas.microsoft.com/office/powerpoint/2010/main" val="2840059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1217</TotalTime>
  <Words>1201</Words>
  <Application>Microsoft Office PowerPoint</Application>
  <PresentationFormat>Widescreen</PresentationFormat>
  <Paragraphs>184</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AmazonEmberBold</vt:lpstr>
      <vt:lpstr>Aptos</vt:lpstr>
      <vt:lpstr>Aptos Display</vt:lpstr>
      <vt:lpstr>Arial</vt:lpstr>
      <vt:lpstr>Calibri</vt:lpstr>
      <vt:lpstr>Office Theme</vt:lpstr>
      <vt:lpstr>Getting to know Cloud Computing</vt:lpstr>
      <vt:lpstr>Let’s Talk About Ourselves</vt:lpstr>
      <vt:lpstr>Why Cloud Computing?</vt:lpstr>
      <vt:lpstr>Types of Cloud Systems</vt:lpstr>
      <vt:lpstr>Main Cloud Services</vt:lpstr>
      <vt:lpstr>Main Cloud Services</vt:lpstr>
      <vt:lpstr>Main Cloud Services</vt:lpstr>
      <vt:lpstr>PowerPoint Presentation</vt:lpstr>
      <vt:lpstr>IaaS vs. PaaS vs. SaaS </vt:lpstr>
      <vt:lpstr>Shared Responsibility Model</vt:lpstr>
      <vt:lpstr>Microservices</vt:lpstr>
      <vt:lpstr>Monolithic vs. Microservices Architecture</vt:lpstr>
      <vt:lpstr>Monolithic vs. Microservices Architecture</vt:lpstr>
      <vt:lpstr>Characteristics of Microservices</vt:lpstr>
      <vt:lpstr>Benefits of Microservices</vt:lpstr>
      <vt:lpstr>What are Cloud Containers?</vt:lpstr>
      <vt:lpstr>Benefits</vt:lpstr>
      <vt:lpstr>How do cloud containers work?</vt:lpstr>
      <vt:lpstr>Summary</vt:lpstr>
      <vt:lpstr>Why Cloud Computing?</vt:lpstr>
      <vt:lpstr>Monolithic vs. Microservices Architecture</vt:lpstr>
      <vt:lpstr>Benefits of Microservices</vt:lpstr>
      <vt:lpstr>What is Cloud Native?</vt:lpstr>
      <vt:lpstr>Cloud Native Architecture Principles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Mahdi Zargar</dc:creator>
  <cp:lastModifiedBy>Mahdi Zargar</cp:lastModifiedBy>
  <cp:revision>23</cp:revision>
  <dcterms:created xsi:type="dcterms:W3CDTF">2025-04-06T11:50:08Z</dcterms:created>
  <dcterms:modified xsi:type="dcterms:W3CDTF">2025-05-27T12:21:50Z</dcterms:modified>
</cp:coreProperties>
</file>